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10287000" cy="18288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Montserrat Light" panose="00000400000000000000" pitchFamily="2" charset="-52"/>
      <p:regular r:id="rId30"/>
      <p:italic r:id="rId31"/>
    </p:embeddedFont>
    <p:embeddedFont>
      <p:font typeface="Montserrat SemiBold" panose="00000700000000000000" pitchFamily="2" charset="-52"/>
      <p:bold r:id="rId32"/>
      <p:boldItalic r:id="rId3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72" y="3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9130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svg"/><Relationship Id="rId13" Type="http://schemas.openxmlformats.org/officeDocument/2006/relationships/image" Target="../media/image142.png"/><Relationship Id="rId18" Type="http://schemas.openxmlformats.org/officeDocument/2006/relationships/image" Target="../media/image147.png"/><Relationship Id="rId3" Type="http://schemas.openxmlformats.org/officeDocument/2006/relationships/image" Target="../media/image38.jpeg"/><Relationship Id="rId21" Type="http://schemas.openxmlformats.org/officeDocument/2006/relationships/image" Target="../media/image150.jpeg"/><Relationship Id="rId7" Type="http://schemas.openxmlformats.org/officeDocument/2006/relationships/image" Target="../media/image136.png"/><Relationship Id="rId12" Type="http://schemas.openxmlformats.org/officeDocument/2006/relationships/image" Target="../media/image141.svg"/><Relationship Id="rId17" Type="http://schemas.openxmlformats.org/officeDocument/2006/relationships/image" Target="../media/image146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45.png"/><Relationship Id="rId20" Type="http://schemas.openxmlformats.org/officeDocument/2006/relationships/image" Target="../media/image14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11" Type="http://schemas.openxmlformats.org/officeDocument/2006/relationships/image" Target="../media/image140.png"/><Relationship Id="rId5" Type="http://schemas.openxmlformats.org/officeDocument/2006/relationships/image" Target="../media/image134.png"/><Relationship Id="rId15" Type="http://schemas.openxmlformats.org/officeDocument/2006/relationships/image" Target="../media/image144.png"/><Relationship Id="rId23" Type="http://schemas.openxmlformats.org/officeDocument/2006/relationships/image" Target="../media/image152.png"/><Relationship Id="rId10" Type="http://schemas.openxmlformats.org/officeDocument/2006/relationships/image" Target="../media/image139.png"/><Relationship Id="rId19" Type="http://schemas.openxmlformats.org/officeDocument/2006/relationships/image" Target="../media/image148.jpeg"/><Relationship Id="rId4" Type="http://schemas.openxmlformats.org/officeDocument/2006/relationships/image" Target="../media/image133.png"/><Relationship Id="rId9" Type="http://schemas.openxmlformats.org/officeDocument/2006/relationships/image" Target="../media/image138.png"/><Relationship Id="rId14" Type="http://schemas.openxmlformats.org/officeDocument/2006/relationships/image" Target="../media/image143.jpeg"/><Relationship Id="rId22" Type="http://schemas.openxmlformats.org/officeDocument/2006/relationships/image" Target="../media/image15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13" Type="http://schemas.openxmlformats.org/officeDocument/2006/relationships/image" Target="../media/image32.svg"/><Relationship Id="rId18" Type="http://schemas.openxmlformats.org/officeDocument/2006/relationships/image" Target="../media/image165.svg"/><Relationship Id="rId3" Type="http://schemas.openxmlformats.org/officeDocument/2006/relationships/image" Target="../media/image153.jpeg"/><Relationship Id="rId7" Type="http://schemas.openxmlformats.org/officeDocument/2006/relationships/image" Target="../media/image156.svg"/><Relationship Id="rId12" Type="http://schemas.openxmlformats.org/officeDocument/2006/relationships/image" Target="../media/image31.png"/><Relationship Id="rId17" Type="http://schemas.openxmlformats.org/officeDocument/2006/relationships/image" Target="../media/image164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63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5.png"/><Relationship Id="rId11" Type="http://schemas.openxmlformats.org/officeDocument/2006/relationships/image" Target="../media/image160.svg"/><Relationship Id="rId5" Type="http://schemas.openxmlformats.org/officeDocument/2006/relationships/image" Target="../media/image154.png"/><Relationship Id="rId15" Type="http://schemas.openxmlformats.org/officeDocument/2006/relationships/image" Target="../media/image162.png"/><Relationship Id="rId10" Type="http://schemas.openxmlformats.org/officeDocument/2006/relationships/image" Target="../media/image159.png"/><Relationship Id="rId4" Type="http://schemas.openxmlformats.org/officeDocument/2006/relationships/image" Target="../media/image91.png"/><Relationship Id="rId9" Type="http://schemas.openxmlformats.org/officeDocument/2006/relationships/image" Target="../media/image158.svg"/><Relationship Id="rId14" Type="http://schemas.openxmlformats.org/officeDocument/2006/relationships/image" Target="../media/image16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image" Target="../media/image174.png"/><Relationship Id="rId18" Type="http://schemas.openxmlformats.org/officeDocument/2006/relationships/image" Target="../media/image179.jpeg"/><Relationship Id="rId3" Type="http://schemas.openxmlformats.org/officeDocument/2006/relationships/image" Target="../media/image38.jpeg"/><Relationship Id="rId21" Type="http://schemas.openxmlformats.org/officeDocument/2006/relationships/image" Target="../media/image182.png"/><Relationship Id="rId7" Type="http://schemas.openxmlformats.org/officeDocument/2006/relationships/image" Target="../media/image168.png"/><Relationship Id="rId12" Type="http://schemas.openxmlformats.org/officeDocument/2006/relationships/image" Target="../media/image173.svg"/><Relationship Id="rId17" Type="http://schemas.openxmlformats.org/officeDocument/2006/relationships/image" Target="../media/image178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77.png"/><Relationship Id="rId20" Type="http://schemas.openxmlformats.org/officeDocument/2006/relationships/image" Target="../media/image1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7.png"/><Relationship Id="rId11" Type="http://schemas.openxmlformats.org/officeDocument/2006/relationships/image" Target="../media/image172.png"/><Relationship Id="rId5" Type="http://schemas.openxmlformats.org/officeDocument/2006/relationships/image" Target="../media/image166.png"/><Relationship Id="rId15" Type="http://schemas.openxmlformats.org/officeDocument/2006/relationships/image" Target="../media/image176.png"/><Relationship Id="rId10" Type="http://schemas.openxmlformats.org/officeDocument/2006/relationships/image" Target="../media/image171.png"/><Relationship Id="rId19" Type="http://schemas.openxmlformats.org/officeDocument/2006/relationships/image" Target="../media/image180.jpeg"/><Relationship Id="rId4" Type="http://schemas.openxmlformats.org/officeDocument/2006/relationships/image" Target="../media/image133.png"/><Relationship Id="rId9" Type="http://schemas.openxmlformats.org/officeDocument/2006/relationships/image" Target="../media/image170.png"/><Relationship Id="rId14" Type="http://schemas.openxmlformats.org/officeDocument/2006/relationships/image" Target="../media/image175.png"/><Relationship Id="rId22" Type="http://schemas.openxmlformats.org/officeDocument/2006/relationships/image" Target="../media/image18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13" Type="http://schemas.openxmlformats.org/officeDocument/2006/relationships/image" Target="../media/image32.svg"/><Relationship Id="rId18" Type="http://schemas.openxmlformats.org/officeDocument/2006/relationships/image" Target="../media/image197.svg"/><Relationship Id="rId3" Type="http://schemas.openxmlformats.org/officeDocument/2006/relationships/image" Target="../media/image184.jpeg"/><Relationship Id="rId7" Type="http://schemas.openxmlformats.org/officeDocument/2006/relationships/image" Target="../media/image188.svg"/><Relationship Id="rId12" Type="http://schemas.openxmlformats.org/officeDocument/2006/relationships/image" Target="../media/image31.png"/><Relationship Id="rId17" Type="http://schemas.openxmlformats.org/officeDocument/2006/relationships/image" Target="../media/image196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95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7.png"/><Relationship Id="rId11" Type="http://schemas.openxmlformats.org/officeDocument/2006/relationships/image" Target="../media/image192.svg"/><Relationship Id="rId5" Type="http://schemas.openxmlformats.org/officeDocument/2006/relationships/image" Target="../media/image186.png"/><Relationship Id="rId15" Type="http://schemas.openxmlformats.org/officeDocument/2006/relationships/image" Target="../media/image194.png"/><Relationship Id="rId10" Type="http://schemas.openxmlformats.org/officeDocument/2006/relationships/image" Target="../media/image191.png"/><Relationship Id="rId4" Type="http://schemas.openxmlformats.org/officeDocument/2006/relationships/image" Target="../media/image185.png"/><Relationship Id="rId9" Type="http://schemas.openxmlformats.org/officeDocument/2006/relationships/image" Target="../media/image190.svg"/><Relationship Id="rId14" Type="http://schemas.openxmlformats.org/officeDocument/2006/relationships/image" Target="../media/image19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svg"/><Relationship Id="rId13" Type="http://schemas.openxmlformats.org/officeDocument/2006/relationships/image" Target="../media/image206.jpeg"/><Relationship Id="rId18" Type="http://schemas.openxmlformats.org/officeDocument/2006/relationships/image" Target="../media/image211.png"/><Relationship Id="rId3" Type="http://schemas.openxmlformats.org/officeDocument/2006/relationships/image" Target="../media/image38.jpeg"/><Relationship Id="rId21" Type="http://schemas.openxmlformats.org/officeDocument/2006/relationships/image" Target="../media/image214.png"/><Relationship Id="rId7" Type="http://schemas.openxmlformats.org/officeDocument/2006/relationships/image" Target="../media/image200.png"/><Relationship Id="rId12" Type="http://schemas.openxmlformats.org/officeDocument/2006/relationships/image" Target="../media/image205.png"/><Relationship Id="rId17" Type="http://schemas.openxmlformats.org/officeDocument/2006/relationships/image" Target="../media/image210.jpe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09.png"/><Relationship Id="rId20" Type="http://schemas.openxmlformats.org/officeDocument/2006/relationships/image" Target="../media/image2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9.png"/><Relationship Id="rId11" Type="http://schemas.openxmlformats.org/officeDocument/2006/relationships/image" Target="../media/image204.png"/><Relationship Id="rId5" Type="http://schemas.openxmlformats.org/officeDocument/2006/relationships/image" Target="../media/image198.png"/><Relationship Id="rId15" Type="http://schemas.openxmlformats.org/officeDocument/2006/relationships/image" Target="../media/image208.png"/><Relationship Id="rId10" Type="http://schemas.openxmlformats.org/officeDocument/2006/relationships/image" Target="../media/image203.jpeg"/><Relationship Id="rId19" Type="http://schemas.openxmlformats.org/officeDocument/2006/relationships/image" Target="../media/image212.png"/><Relationship Id="rId4" Type="http://schemas.openxmlformats.org/officeDocument/2006/relationships/image" Target="../media/image133.png"/><Relationship Id="rId9" Type="http://schemas.openxmlformats.org/officeDocument/2006/relationships/image" Target="../media/image202.png"/><Relationship Id="rId14" Type="http://schemas.openxmlformats.org/officeDocument/2006/relationships/image" Target="../media/image20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13" Type="http://schemas.openxmlformats.org/officeDocument/2006/relationships/image" Target="../media/image32.svg"/><Relationship Id="rId3" Type="http://schemas.openxmlformats.org/officeDocument/2006/relationships/image" Target="../media/image215.jpeg"/><Relationship Id="rId7" Type="http://schemas.openxmlformats.org/officeDocument/2006/relationships/image" Target="../media/image219.sv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65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8.png"/><Relationship Id="rId11" Type="http://schemas.openxmlformats.org/officeDocument/2006/relationships/image" Target="../media/image223.svg"/><Relationship Id="rId5" Type="http://schemas.openxmlformats.org/officeDocument/2006/relationships/image" Target="../media/image217.png"/><Relationship Id="rId15" Type="http://schemas.openxmlformats.org/officeDocument/2006/relationships/image" Target="../media/image164.png"/><Relationship Id="rId10" Type="http://schemas.openxmlformats.org/officeDocument/2006/relationships/image" Target="../media/image222.png"/><Relationship Id="rId4" Type="http://schemas.openxmlformats.org/officeDocument/2006/relationships/image" Target="../media/image216.png"/><Relationship Id="rId9" Type="http://schemas.openxmlformats.org/officeDocument/2006/relationships/image" Target="../media/image221.svg"/><Relationship Id="rId14" Type="http://schemas.openxmlformats.org/officeDocument/2006/relationships/image" Target="../media/image224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13" Type="http://schemas.openxmlformats.org/officeDocument/2006/relationships/image" Target="../media/image233.png"/><Relationship Id="rId18" Type="http://schemas.openxmlformats.org/officeDocument/2006/relationships/image" Target="../media/image238.png"/><Relationship Id="rId3" Type="http://schemas.openxmlformats.org/officeDocument/2006/relationships/image" Target="../media/image38.jpeg"/><Relationship Id="rId21" Type="http://schemas.openxmlformats.org/officeDocument/2006/relationships/image" Target="../media/image241.jpeg"/><Relationship Id="rId7" Type="http://schemas.openxmlformats.org/officeDocument/2006/relationships/image" Target="../media/image227.png"/><Relationship Id="rId12" Type="http://schemas.openxmlformats.org/officeDocument/2006/relationships/image" Target="../media/image232.png"/><Relationship Id="rId17" Type="http://schemas.openxmlformats.org/officeDocument/2006/relationships/image" Target="../media/image237.sv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36.png"/><Relationship Id="rId20" Type="http://schemas.openxmlformats.org/officeDocument/2006/relationships/image" Target="../media/image24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6.png"/><Relationship Id="rId11" Type="http://schemas.openxmlformats.org/officeDocument/2006/relationships/image" Target="../media/image231.png"/><Relationship Id="rId5" Type="http://schemas.openxmlformats.org/officeDocument/2006/relationships/image" Target="../media/image225.png"/><Relationship Id="rId15" Type="http://schemas.openxmlformats.org/officeDocument/2006/relationships/image" Target="../media/image235.png"/><Relationship Id="rId10" Type="http://schemas.openxmlformats.org/officeDocument/2006/relationships/image" Target="../media/image230.png"/><Relationship Id="rId19" Type="http://schemas.openxmlformats.org/officeDocument/2006/relationships/image" Target="../media/image239.png"/><Relationship Id="rId4" Type="http://schemas.openxmlformats.org/officeDocument/2006/relationships/image" Target="../media/image133.png"/><Relationship Id="rId9" Type="http://schemas.openxmlformats.org/officeDocument/2006/relationships/image" Target="../media/image229.svg"/><Relationship Id="rId14" Type="http://schemas.openxmlformats.org/officeDocument/2006/relationships/image" Target="../media/image2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5.png"/><Relationship Id="rId13" Type="http://schemas.openxmlformats.org/officeDocument/2006/relationships/image" Target="../media/image31.png"/><Relationship Id="rId18" Type="http://schemas.openxmlformats.org/officeDocument/2006/relationships/image" Target="../media/image197.svg"/><Relationship Id="rId3" Type="http://schemas.openxmlformats.org/officeDocument/2006/relationships/image" Target="../media/image242.jpeg"/><Relationship Id="rId7" Type="http://schemas.openxmlformats.org/officeDocument/2006/relationships/image" Target="../media/image244.svg"/><Relationship Id="rId12" Type="http://schemas.openxmlformats.org/officeDocument/2006/relationships/image" Target="../media/image249.png"/><Relationship Id="rId17" Type="http://schemas.openxmlformats.org/officeDocument/2006/relationships/image" Target="../media/image196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95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3.png"/><Relationship Id="rId11" Type="http://schemas.openxmlformats.org/officeDocument/2006/relationships/image" Target="../media/image248.svg"/><Relationship Id="rId5" Type="http://schemas.openxmlformats.org/officeDocument/2006/relationships/image" Target="../media/image154.png"/><Relationship Id="rId15" Type="http://schemas.openxmlformats.org/officeDocument/2006/relationships/image" Target="../media/image194.png"/><Relationship Id="rId10" Type="http://schemas.openxmlformats.org/officeDocument/2006/relationships/image" Target="../media/image247.png"/><Relationship Id="rId4" Type="http://schemas.openxmlformats.org/officeDocument/2006/relationships/image" Target="../media/image185.png"/><Relationship Id="rId9" Type="http://schemas.openxmlformats.org/officeDocument/2006/relationships/image" Target="../media/image246.svg"/><Relationship Id="rId14" Type="http://schemas.openxmlformats.org/officeDocument/2006/relationships/image" Target="../media/image32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3.png"/><Relationship Id="rId13" Type="http://schemas.openxmlformats.org/officeDocument/2006/relationships/image" Target="../media/image258.png"/><Relationship Id="rId18" Type="http://schemas.openxmlformats.org/officeDocument/2006/relationships/image" Target="../media/image263.png"/><Relationship Id="rId3" Type="http://schemas.openxmlformats.org/officeDocument/2006/relationships/image" Target="../media/image38.jpeg"/><Relationship Id="rId7" Type="http://schemas.openxmlformats.org/officeDocument/2006/relationships/image" Target="../media/image252.png"/><Relationship Id="rId12" Type="http://schemas.openxmlformats.org/officeDocument/2006/relationships/image" Target="../media/image257.png"/><Relationship Id="rId17" Type="http://schemas.openxmlformats.org/officeDocument/2006/relationships/image" Target="../media/image262.jpe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1.png"/><Relationship Id="rId11" Type="http://schemas.openxmlformats.org/officeDocument/2006/relationships/image" Target="../media/image256.svg"/><Relationship Id="rId5" Type="http://schemas.openxmlformats.org/officeDocument/2006/relationships/image" Target="../media/image250.png"/><Relationship Id="rId15" Type="http://schemas.openxmlformats.org/officeDocument/2006/relationships/image" Target="../media/image260.jpeg"/><Relationship Id="rId10" Type="http://schemas.openxmlformats.org/officeDocument/2006/relationships/image" Target="../media/image255.png"/><Relationship Id="rId4" Type="http://schemas.openxmlformats.org/officeDocument/2006/relationships/image" Target="../media/image133.png"/><Relationship Id="rId9" Type="http://schemas.openxmlformats.org/officeDocument/2006/relationships/image" Target="../media/image254.png"/><Relationship Id="rId14" Type="http://schemas.openxmlformats.org/officeDocument/2006/relationships/image" Target="../media/image25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8.png"/><Relationship Id="rId13" Type="http://schemas.openxmlformats.org/officeDocument/2006/relationships/image" Target="../media/image32.svg"/><Relationship Id="rId3" Type="http://schemas.openxmlformats.org/officeDocument/2006/relationships/image" Target="../media/image264.png"/><Relationship Id="rId7" Type="http://schemas.openxmlformats.org/officeDocument/2006/relationships/image" Target="../media/image267.sv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65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6.png"/><Relationship Id="rId11" Type="http://schemas.openxmlformats.org/officeDocument/2006/relationships/image" Target="../media/image271.svg"/><Relationship Id="rId5" Type="http://schemas.openxmlformats.org/officeDocument/2006/relationships/image" Target="../media/image265.png"/><Relationship Id="rId15" Type="http://schemas.openxmlformats.org/officeDocument/2006/relationships/image" Target="../media/image164.png"/><Relationship Id="rId10" Type="http://schemas.openxmlformats.org/officeDocument/2006/relationships/image" Target="../media/image270.png"/><Relationship Id="rId4" Type="http://schemas.openxmlformats.org/officeDocument/2006/relationships/image" Target="../media/image216.png"/><Relationship Id="rId9" Type="http://schemas.openxmlformats.org/officeDocument/2006/relationships/image" Target="../media/image269.svg"/><Relationship Id="rId14" Type="http://schemas.openxmlformats.org/officeDocument/2006/relationships/image" Target="../media/image27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6.svg"/><Relationship Id="rId13" Type="http://schemas.openxmlformats.org/officeDocument/2006/relationships/image" Target="../media/image281.png"/><Relationship Id="rId18" Type="http://schemas.openxmlformats.org/officeDocument/2006/relationships/image" Target="../media/image286.jpeg"/><Relationship Id="rId3" Type="http://schemas.openxmlformats.org/officeDocument/2006/relationships/image" Target="../media/image38.jpeg"/><Relationship Id="rId21" Type="http://schemas.openxmlformats.org/officeDocument/2006/relationships/image" Target="../media/image289.png"/><Relationship Id="rId7" Type="http://schemas.openxmlformats.org/officeDocument/2006/relationships/image" Target="../media/image275.png"/><Relationship Id="rId12" Type="http://schemas.openxmlformats.org/officeDocument/2006/relationships/image" Target="../media/image280.png"/><Relationship Id="rId17" Type="http://schemas.openxmlformats.org/officeDocument/2006/relationships/image" Target="../media/image285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84.png"/><Relationship Id="rId20" Type="http://schemas.openxmlformats.org/officeDocument/2006/relationships/image" Target="../media/image28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4.png"/><Relationship Id="rId11" Type="http://schemas.openxmlformats.org/officeDocument/2006/relationships/image" Target="../media/image279.png"/><Relationship Id="rId5" Type="http://schemas.openxmlformats.org/officeDocument/2006/relationships/image" Target="../media/image273.png"/><Relationship Id="rId15" Type="http://schemas.openxmlformats.org/officeDocument/2006/relationships/image" Target="../media/image283.png"/><Relationship Id="rId10" Type="http://schemas.openxmlformats.org/officeDocument/2006/relationships/image" Target="../media/image278.png"/><Relationship Id="rId19" Type="http://schemas.openxmlformats.org/officeDocument/2006/relationships/image" Target="../media/image287.jpeg"/><Relationship Id="rId4" Type="http://schemas.openxmlformats.org/officeDocument/2006/relationships/image" Target="../media/image133.png"/><Relationship Id="rId9" Type="http://schemas.openxmlformats.org/officeDocument/2006/relationships/image" Target="../media/image277.png"/><Relationship Id="rId14" Type="http://schemas.openxmlformats.org/officeDocument/2006/relationships/image" Target="../media/image28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4.png"/><Relationship Id="rId13" Type="http://schemas.openxmlformats.org/officeDocument/2006/relationships/image" Target="../media/image31.png"/><Relationship Id="rId18" Type="http://schemas.openxmlformats.org/officeDocument/2006/relationships/image" Target="../media/image197.svg"/><Relationship Id="rId3" Type="http://schemas.openxmlformats.org/officeDocument/2006/relationships/image" Target="../media/image290.png"/><Relationship Id="rId7" Type="http://schemas.openxmlformats.org/officeDocument/2006/relationships/image" Target="../media/image293.svg"/><Relationship Id="rId12" Type="http://schemas.openxmlformats.org/officeDocument/2006/relationships/image" Target="../media/image298.jpeg"/><Relationship Id="rId17" Type="http://schemas.openxmlformats.org/officeDocument/2006/relationships/image" Target="../media/image196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95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2.png"/><Relationship Id="rId11" Type="http://schemas.openxmlformats.org/officeDocument/2006/relationships/image" Target="../media/image297.svg"/><Relationship Id="rId5" Type="http://schemas.openxmlformats.org/officeDocument/2006/relationships/image" Target="../media/image291.png"/><Relationship Id="rId15" Type="http://schemas.openxmlformats.org/officeDocument/2006/relationships/image" Target="../media/image194.png"/><Relationship Id="rId10" Type="http://schemas.openxmlformats.org/officeDocument/2006/relationships/image" Target="../media/image296.png"/><Relationship Id="rId4" Type="http://schemas.openxmlformats.org/officeDocument/2006/relationships/image" Target="../media/image185.png"/><Relationship Id="rId9" Type="http://schemas.openxmlformats.org/officeDocument/2006/relationships/image" Target="../media/image295.svg"/><Relationship Id="rId14" Type="http://schemas.openxmlformats.org/officeDocument/2006/relationships/image" Target="../media/image32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2.png"/><Relationship Id="rId13" Type="http://schemas.openxmlformats.org/officeDocument/2006/relationships/image" Target="../media/image307.png"/><Relationship Id="rId18" Type="http://schemas.openxmlformats.org/officeDocument/2006/relationships/image" Target="../media/image312.png"/><Relationship Id="rId3" Type="http://schemas.openxmlformats.org/officeDocument/2006/relationships/image" Target="../media/image38.jpeg"/><Relationship Id="rId7" Type="http://schemas.openxmlformats.org/officeDocument/2006/relationships/image" Target="../media/image301.png"/><Relationship Id="rId12" Type="http://schemas.openxmlformats.org/officeDocument/2006/relationships/image" Target="../media/image306.png"/><Relationship Id="rId17" Type="http://schemas.openxmlformats.org/officeDocument/2006/relationships/image" Target="../media/image311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310.png"/><Relationship Id="rId20" Type="http://schemas.openxmlformats.org/officeDocument/2006/relationships/image" Target="../media/image3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0.png"/><Relationship Id="rId11" Type="http://schemas.openxmlformats.org/officeDocument/2006/relationships/image" Target="../media/image305.png"/><Relationship Id="rId5" Type="http://schemas.openxmlformats.org/officeDocument/2006/relationships/image" Target="../media/image299.png"/><Relationship Id="rId15" Type="http://schemas.openxmlformats.org/officeDocument/2006/relationships/image" Target="../media/image309.png"/><Relationship Id="rId10" Type="http://schemas.openxmlformats.org/officeDocument/2006/relationships/image" Target="../media/image304.png"/><Relationship Id="rId19" Type="http://schemas.openxmlformats.org/officeDocument/2006/relationships/image" Target="../media/image313.jpeg"/><Relationship Id="rId4" Type="http://schemas.openxmlformats.org/officeDocument/2006/relationships/image" Target="../media/image133.png"/><Relationship Id="rId9" Type="http://schemas.openxmlformats.org/officeDocument/2006/relationships/image" Target="../media/image303.png"/><Relationship Id="rId14" Type="http://schemas.openxmlformats.org/officeDocument/2006/relationships/image" Target="../media/image30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svg"/><Relationship Id="rId3" Type="http://schemas.openxmlformats.org/officeDocument/2006/relationships/image" Target="../media/image315.jpeg"/><Relationship Id="rId7" Type="http://schemas.openxmlformats.org/officeDocument/2006/relationships/image" Target="../media/image3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8.png"/><Relationship Id="rId5" Type="http://schemas.openxmlformats.org/officeDocument/2006/relationships/image" Target="../media/image317.png"/><Relationship Id="rId4" Type="http://schemas.openxmlformats.org/officeDocument/2006/relationships/image" Target="../media/image3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18" Type="http://schemas.openxmlformats.org/officeDocument/2006/relationships/image" Target="../media/image37.svg"/><Relationship Id="rId3" Type="http://schemas.openxmlformats.org/officeDocument/2006/relationships/image" Target="../media/image22.png"/><Relationship Id="rId7" Type="http://schemas.openxmlformats.org/officeDocument/2006/relationships/image" Target="../media/image26.sv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5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Relationship Id="rId14" Type="http://schemas.openxmlformats.org/officeDocument/2006/relationships/image" Target="../media/image33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jpeg"/><Relationship Id="rId3" Type="http://schemas.openxmlformats.org/officeDocument/2006/relationships/image" Target="../media/image38.jpe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1.jpe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png"/><Relationship Id="rId15" Type="http://schemas.openxmlformats.org/officeDocument/2006/relationships/image" Target="../media/image50.jpe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Relationship Id="rId1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32.svg"/><Relationship Id="rId18" Type="http://schemas.openxmlformats.org/officeDocument/2006/relationships/image" Target="../media/image69.svg"/><Relationship Id="rId3" Type="http://schemas.openxmlformats.org/officeDocument/2006/relationships/image" Target="../media/image56.jpeg"/><Relationship Id="rId7" Type="http://schemas.openxmlformats.org/officeDocument/2006/relationships/image" Target="../media/image60.svg"/><Relationship Id="rId12" Type="http://schemas.openxmlformats.org/officeDocument/2006/relationships/image" Target="../media/image31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7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11" Type="http://schemas.openxmlformats.org/officeDocument/2006/relationships/image" Target="../media/image64.svg"/><Relationship Id="rId5" Type="http://schemas.openxmlformats.org/officeDocument/2006/relationships/image" Target="../media/image58.png"/><Relationship Id="rId15" Type="http://schemas.openxmlformats.org/officeDocument/2006/relationships/image" Target="../media/image66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svg"/><Relationship Id="rId14" Type="http://schemas.openxmlformats.org/officeDocument/2006/relationships/image" Target="../media/image6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18" Type="http://schemas.openxmlformats.org/officeDocument/2006/relationships/image" Target="../media/image84.jpeg"/><Relationship Id="rId3" Type="http://schemas.openxmlformats.org/officeDocument/2006/relationships/image" Target="../media/image38.jpeg"/><Relationship Id="rId21" Type="http://schemas.openxmlformats.org/officeDocument/2006/relationships/image" Target="../media/image87.jpe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17" Type="http://schemas.openxmlformats.org/officeDocument/2006/relationships/image" Target="../media/image83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2.png"/><Relationship Id="rId20" Type="http://schemas.openxmlformats.org/officeDocument/2006/relationships/image" Target="../media/image8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11" Type="http://schemas.openxmlformats.org/officeDocument/2006/relationships/image" Target="../media/image77.sv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10" Type="http://schemas.openxmlformats.org/officeDocument/2006/relationships/image" Target="../media/image76.png"/><Relationship Id="rId19" Type="http://schemas.openxmlformats.org/officeDocument/2006/relationships/image" Target="../media/image85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Relationship Id="rId22" Type="http://schemas.openxmlformats.org/officeDocument/2006/relationships/image" Target="../media/image8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13" Type="http://schemas.openxmlformats.org/officeDocument/2006/relationships/image" Target="../media/image31.png"/><Relationship Id="rId18" Type="http://schemas.openxmlformats.org/officeDocument/2006/relationships/image" Target="../media/image100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12" Type="http://schemas.openxmlformats.org/officeDocument/2006/relationships/image" Target="../media/image98.svg"/><Relationship Id="rId17" Type="http://schemas.openxmlformats.org/officeDocument/2006/relationships/image" Target="../media/image35.sv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99.jpg"/><Relationship Id="rId10" Type="http://schemas.openxmlformats.org/officeDocument/2006/relationships/image" Target="../media/image96.svg"/><Relationship Id="rId19" Type="http://schemas.openxmlformats.org/officeDocument/2006/relationships/image" Target="../media/image101.svg"/><Relationship Id="rId4" Type="http://schemas.openxmlformats.org/officeDocument/2006/relationships/image" Target="../media/image90.jpeg"/><Relationship Id="rId9" Type="http://schemas.openxmlformats.org/officeDocument/2006/relationships/image" Target="../media/image95.png"/><Relationship Id="rId14" Type="http://schemas.openxmlformats.org/officeDocument/2006/relationships/image" Target="../media/image3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svg"/><Relationship Id="rId13" Type="http://schemas.openxmlformats.org/officeDocument/2006/relationships/image" Target="../media/image111.png"/><Relationship Id="rId18" Type="http://schemas.openxmlformats.org/officeDocument/2006/relationships/image" Target="../media/image116.png"/><Relationship Id="rId3" Type="http://schemas.openxmlformats.org/officeDocument/2006/relationships/image" Target="../media/image38.jpe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17" Type="http://schemas.openxmlformats.org/officeDocument/2006/relationships/image" Target="../media/image115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14.jpeg"/><Relationship Id="rId20" Type="http://schemas.openxmlformats.org/officeDocument/2006/relationships/image" Target="../media/image1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5" Type="http://schemas.openxmlformats.org/officeDocument/2006/relationships/image" Target="../media/image113.png"/><Relationship Id="rId10" Type="http://schemas.openxmlformats.org/officeDocument/2006/relationships/image" Target="../media/image108.svg"/><Relationship Id="rId19" Type="http://schemas.openxmlformats.org/officeDocument/2006/relationships/image" Target="../media/image117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Relationship Id="rId14" Type="http://schemas.openxmlformats.org/officeDocument/2006/relationships/image" Target="../media/image1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32.svg"/><Relationship Id="rId18" Type="http://schemas.openxmlformats.org/officeDocument/2006/relationships/image" Target="../media/image132.svg"/><Relationship Id="rId3" Type="http://schemas.openxmlformats.org/officeDocument/2006/relationships/image" Target="../media/image119.jpeg"/><Relationship Id="rId7" Type="http://schemas.openxmlformats.org/officeDocument/2006/relationships/image" Target="../media/image123.svg"/><Relationship Id="rId12" Type="http://schemas.openxmlformats.org/officeDocument/2006/relationships/image" Target="../media/image31.png"/><Relationship Id="rId17" Type="http://schemas.openxmlformats.org/officeDocument/2006/relationships/image" Target="../media/image13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30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png"/><Relationship Id="rId11" Type="http://schemas.openxmlformats.org/officeDocument/2006/relationships/image" Target="../media/image127.svg"/><Relationship Id="rId5" Type="http://schemas.openxmlformats.org/officeDocument/2006/relationships/image" Target="../media/image121.png"/><Relationship Id="rId15" Type="http://schemas.openxmlformats.org/officeDocument/2006/relationships/image" Target="../media/image129.png"/><Relationship Id="rId10" Type="http://schemas.openxmlformats.org/officeDocument/2006/relationships/image" Target="../media/image126.png"/><Relationship Id="rId4" Type="http://schemas.openxmlformats.org/officeDocument/2006/relationships/image" Target="../media/image120.png"/><Relationship Id="rId9" Type="http://schemas.openxmlformats.org/officeDocument/2006/relationships/image" Target="../media/image125.svg"/><Relationship Id="rId14" Type="http://schemas.openxmlformats.org/officeDocument/2006/relationships/image" Target="../media/image1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5b5ca4a62133197a46335f6edb03bb9_5045cb68-5565-40e6-bceb-277a00d46e60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686991e55ababf6130b7ff4716670b03_5dcba840-91c4-4a39-95f6-d4906419766b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27a1a49d471ea837b5d5c6263c8d03cd_3f8455cd-8fb5-4f1d-93df-7002601e13fd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ааа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3287375" cy="10287000"/>
          </a:xfrm>
          <a:prstGeom prst="rect">
            <a:avLst/>
          </a:prstGeom>
        </p:spPr>
      </p:pic>
      <p:pic>
        <p:nvPicPr>
          <p:cNvPr id="6" name="53998d6bafaa34803076651def52e014_664c6265-5ee5-41a5-8a30-75aa51162f9c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5a43979b71a3a2a0ef1e16e6fa0fe1da_66f3663a-4ca7-4324-a983-73f7f65f4129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" name="Group 2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485775" y="3248025"/>
            <a:ext cx="180975" cy="7038975"/>
          </a:xfrm>
          <a:prstGeom prst="rect">
            <a:avLst/>
          </a:prstGeom>
        </p:spPr>
      </p:pic>
      <p:pic>
        <p:nvPicPr>
          <p:cNvPr id="9" name="Group 3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400050" y="2619375"/>
            <a:ext cx="180975" cy="7667625"/>
          </a:xfrm>
          <a:prstGeom prst="rect">
            <a:avLst/>
          </a:prstGeom>
        </p:spPr>
      </p:pic>
      <p:pic>
        <p:nvPicPr>
          <p:cNvPr id="10" name="Group 4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0" y="9715500"/>
            <a:ext cx="18288000" cy="180975"/>
          </a:xfrm>
          <a:prstGeom prst="rect">
            <a:avLst/>
          </a:prstGeom>
        </p:spPr>
      </p:pic>
      <p:pic>
        <p:nvPicPr>
          <p:cNvPr id="11" name="День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5216769" y="819150"/>
            <a:ext cx="5288246" cy="2101165"/>
          </a:xfrm>
          <a:prstGeom prst="rect">
            <a:avLst/>
          </a:prstGeom>
        </p:spPr>
      </p:pic>
      <p:pic>
        <p:nvPicPr>
          <p:cNvPr id="12" name="2026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4620875" y="8153400"/>
            <a:ext cx="3112132" cy="1485900"/>
          </a:xfrm>
          <a:prstGeom prst="rect">
            <a:avLst/>
          </a:prstGeom>
        </p:spPr>
      </p:pic>
      <p:pic>
        <p:nvPicPr>
          <p:cNvPr id="13" name="строителя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3543300" y="2426602"/>
            <a:ext cx="11044465" cy="2000250"/>
          </a:xfrm>
          <a:prstGeom prst="rect">
            <a:avLst/>
          </a:prstGeom>
        </p:spPr>
      </p:pic>
      <p:pic>
        <p:nvPicPr>
          <p:cNvPr id="14" name="Строим отношения: Капсулы ко Дню строителя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2000250" y="8943975"/>
            <a:ext cx="12366294" cy="71486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лайд 1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0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52525" y="1000125"/>
            <a:ext cx="2524125" cy="3771900"/>
          </a:xfrm>
          <a:prstGeom prst="rect">
            <a:avLst/>
          </a:prstGeom>
        </p:spPr>
      </p:pic>
      <p:pic>
        <p:nvPicPr>
          <p:cNvPr id="4" name="image 12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09995" y="5716902"/>
            <a:ext cx="4163269" cy="4191817"/>
          </a:xfrm>
          <a:prstGeom prst="rect">
            <a:avLst/>
          </a:prstGeom>
        </p:spPr>
      </p:pic>
      <p:pic>
        <p:nvPicPr>
          <p:cNvPr id="5" name="image 45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09995" y="859138"/>
            <a:ext cx="4163269" cy="4191846"/>
          </a:xfrm>
          <a:prstGeom prst="rect">
            <a:avLst/>
          </a:prstGeom>
        </p:spPr>
      </p:pic>
      <p:pic>
        <p:nvPicPr>
          <p:cNvPr id="6" name="Ланч-бокс FRESH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4524969" y="2808033"/>
            <a:ext cx="3019425" cy="361950"/>
          </a:xfrm>
          <a:prstGeom prst="rect">
            <a:avLst/>
          </a:prstGeom>
        </p:spPr>
      </p:pic>
      <p:pic>
        <p:nvPicPr>
          <p:cNvPr id="8" name="29701/15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4543425" y="3238500"/>
            <a:ext cx="1181100" cy="361950"/>
          </a:xfrm>
          <a:prstGeom prst="rect">
            <a:avLst/>
          </a:prstGeom>
        </p:spPr>
      </p:pic>
      <p:pic>
        <p:nvPicPr>
          <p:cNvPr id="10" name="image 13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9625420" y="716263"/>
            <a:ext cx="4010869" cy="4706196"/>
          </a:xfrm>
          <a:prstGeom prst="rect">
            <a:avLst/>
          </a:prstGeom>
        </p:spPr>
      </p:pic>
      <p:pic>
        <p:nvPicPr>
          <p:cNvPr id="11" name="Кружка &quot;Kate&quot;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3573125" y="2686050"/>
            <a:ext cx="2466975" cy="361950"/>
          </a:xfrm>
          <a:prstGeom prst="rect">
            <a:avLst/>
          </a:prstGeom>
        </p:spPr>
      </p:pic>
      <p:pic>
        <p:nvPicPr>
          <p:cNvPr id="12" name="5801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3573125" y="3219450"/>
            <a:ext cx="647700" cy="361950"/>
          </a:xfrm>
          <a:prstGeom prst="rect">
            <a:avLst/>
          </a:prstGeom>
        </p:spPr>
      </p:pic>
      <p:pic>
        <p:nvPicPr>
          <p:cNvPr id="13" name="image 23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3569560" y="1639258"/>
            <a:ext cx="819150" cy="809625"/>
          </a:xfrm>
          <a:prstGeom prst="rect">
            <a:avLst/>
          </a:prstGeom>
        </p:spPr>
      </p:pic>
      <p:pic>
        <p:nvPicPr>
          <p:cNvPr id="14" name="image 1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282520" y="5622596"/>
            <a:ext cx="4334719" cy="4344246"/>
          </a:xfrm>
          <a:prstGeom prst="rect">
            <a:avLst/>
          </a:prstGeom>
        </p:spPr>
      </p:pic>
      <p:pic>
        <p:nvPicPr>
          <p:cNvPr id="15" name="Брелок DARK JET; 2,8 x 6,2 x 0,6 см; металл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3468350" y="7163758"/>
            <a:ext cx="3057525" cy="1085850"/>
          </a:xfrm>
          <a:prstGeom prst="rect">
            <a:avLst/>
          </a:prstGeom>
        </p:spPr>
      </p:pic>
      <p:pic>
        <p:nvPicPr>
          <p:cNvPr id="16" name="50132/15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3468350" y="8458200"/>
            <a:ext cx="1171575" cy="361950"/>
          </a:xfrm>
          <a:prstGeom prst="rect">
            <a:avLst/>
          </a:prstGeom>
        </p:spPr>
      </p:pic>
      <p:pic>
        <p:nvPicPr>
          <p:cNvPr id="17" name="Group 37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3468350" y="6373183"/>
            <a:ext cx="3848100" cy="647700"/>
          </a:xfrm>
          <a:prstGeom prst="rect">
            <a:avLst/>
          </a:prstGeom>
        </p:spPr>
      </p:pic>
      <p:pic>
        <p:nvPicPr>
          <p:cNvPr id="18" name="image 28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4429125" y="1762125"/>
            <a:ext cx="819150" cy="666750"/>
          </a:xfrm>
          <a:prstGeom prst="rect">
            <a:avLst/>
          </a:prstGeom>
        </p:spPr>
      </p:pic>
      <p:pic>
        <p:nvPicPr>
          <p:cNvPr id="19" name="image 46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5229225" y="1762125"/>
            <a:ext cx="762000" cy="666750"/>
          </a:xfrm>
          <a:prstGeom prst="rect">
            <a:avLst/>
          </a:prstGeom>
        </p:spPr>
      </p:pic>
      <p:pic>
        <p:nvPicPr>
          <p:cNvPr id="20" name="image 47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5991225" y="1762125"/>
            <a:ext cx="781050" cy="666750"/>
          </a:xfrm>
          <a:prstGeom prst="rect">
            <a:avLst/>
          </a:prstGeom>
        </p:spPr>
      </p:pic>
      <p:pic>
        <p:nvPicPr>
          <p:cNvPr id="21" name="image 48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6772275" y="1762125"/>
            <a:ext cx="790575" cy="66675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A357D04-43ED-4AAA-9339-291B02D746C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673264" y="6036754"/>
            <a:ext cx="4048125" cy="1021953"/>
          </a:xfrm>
          <a:prstGeom prst="rect">
            <a:avLst/>
          </a:prstGeom>
        </p:spPr>
      </p:pic>
      <p:sp>
        <p:nvSpPr>
          <p:cNvPr id="33" name="Text 1">
            <a:extLst>
              <a:ext uri="{FF2B5EF4-FFF2-40B4-BE49-F238E27FC236}">
                <a16:creationId xmlns:a16="http://schemas.microsoft.com/office/drawing/2014/main" id="{83C8BF17-9F6B-4C8B-807F-045ED69BA523}"/>
              </a:ext>
            </a:extLst>
          </p:cNvPr>
          <p:cNvSpPr/>
          <p:nvPr/>
        </p:nvSpPr>
        <p:spPr>
          <a:xfrm>
            <a:off x="4673264" y="7297329"/>
            <a:ext cx="4470736" cy="10688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2400" dirty="0">
                <a:effectLst/>
                <a:latin typeface="Montserrat SemiBold" panose="00000700000000000000" pitchFamily="2" charset="-52"/>
              </a:rPr>
              <a:t>ПЛЕД COLOR, 130Х150 СМ, </a:t>
            </a:r>
            <a:br>
              <a:rPr lang="ru-RU" sz="2400" dirty="0">
                <a:effectLst/>
                <a:latin typeface="Montserrat SemiBold" panose="00000700000000000000" pitchFamily="2" charset="-52"/>
              </a:rPr>
            </a:br>
            <a:r>
              <a:rPr lang="ru-RU" sz="2400" dirty="0">
                <a:effectLst/>
                <a:latin typeface="Montserrat SemiBold" panose="00000700000000000000" pitchFamily="2" charset="-52"/>
              </a:rPr>
              <a:t>ФЛИС 200 ГР/М2</a:t>
            </a:r>
            <a:endParaRPr lang="en-US" sz="2400" dirty="0">
              <a:latin typeface="Montserrat SemiBold" panose="00000700000000000000" pitchFamily="2" charset="-52"/>
            </a:endParaRPr>
          </a:p>
        </p:txBody>
      </p:sp>
      <p:sp>
        <p:nvSpPr>
          <p:cNvPr id="34" name="Text 3">
            <a:extLst>
              <a:ext uri="{FF2B5EF4-FFF2-40B4-BE49-F238E27FC236}">
                <a16:creationId xmlns:a16="http://schemas.microsoft.com/office/drawing/2014/main" id="{7BC9B1FB-F74C-4501-B7CC-90DF1531E920}"/>
              </a:ext>
            </a:extLst>
          </p:cNvPr>
          <p:cNvSpPr/>
          <p:nvPr/>
        </p:nvSpPr>
        <p:spPr>
          <a:xfrm>
            <a:off x="4673264" y="8247043"/>
            <a:ext cx="1883641" cy="6134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2400" u="sng" dirty="0">
                <a:effectLst/>
                <a:latin typeface="Montserrat Light" panose="00000400000000000000" pitchFamily="2" charset="-52"/>
              </a:rPr>
              <a:t>20300/15</a:t>
            </a:r>
            <a:endParaRPr lang="en-US" sz="2400" u="sng" dirty="0">
              <a:latin typeface="Montserrat Light" panose="00000400000000000000" pitchFamily="2" charset="-5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1da3245e64c242fcd9ec2092d4d3c53_be7feb3b-6cfb-4983-977a-60f65ddf57a2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11800" cy="6924675"/>
          </a:xfrm>
          <a:prstGeom prst="rect">
            <a:avLst/>
          </a:prstGeom>
        </p:spPr>
      </p:pic>
      <p:pic>
        <p:nvPicPr>
          <p:cNvPr id="3" name="Rectangl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677275" y="0"/>
            <a:ext cx="9610725" cy="6924675"/>
          </a:xfrm>
          <a:prstGeom prst="rect">
            <a:avLst/>
          </a:prstGeom>
        </p:spPr>
      </p:pic>
      <p:pic>
        <p:nvPicPr>
          <p:cNvPr id="4" name="image 9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6634163"/>
            <a:ext cx="18288000" cy="3652838"/>
          </a:xfrm>
          <a:prstGeom prst="rect">
            <a:avLst/>
          </a:prstGeom>
        </p:spPr>
      </p:pic>
      <p:pic>
        <p:nvPicPr>
          <p:cNvPr id="5" name="Служба безопасности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62000" y="7153275"/>
            <a:ext cx="5343525" cy="466725"/>
          </a:xfrm>
          <a:prstGeom prst="rect">
            <a:avLst/>
          </a:prstGeom>
        </p:spPr>
      </p:pic>
      <p:pic>
        <p:nvPicPr>
          <p:cNvPr id="6" name="ДЛЯ КОГО: Инженер по охране труда и тех. безопасности, Специалист по пожарной безопасности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2000" y="8210550"/>
            <a:ext cx="17268825" cy="409575"/>
          </a:xfrm>
          <a:prstGeom prst="rect">
            <a:avLst/>
          </a:prstGeom>
        </p:spPr>
      </p:pic>
      <p:pic>
        <p:nvPicPr>
          <p:cNvPr id="7" name="ПОТРЕБНОСТЬ: в высокой видимости на объекте, готовности к нештатным ситуациям и подтверждении авторитета при проверках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2000" y="9003860"/>
            <a:ext cx="15249525" cy="819150"/>
          </a:xfrm>
          <a:prstGeom prst="rect">
            <a:avLst/>
          </a:prstGeom>
        </p:spPr>
      </p:pic>
      <p:pic>
        <p:nvPicPr>
          <p:cNvPr id="8" name="Group 7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638175" y="7753350"/>
            <a:ext cx="16354425" cy="123825"/>
          </a:xfrm>
          <a:prstGeom prst="rect">
            <a:avLst/>
          </a:prstGeom>
        </p:spPr>
      </p:pic>
      <p:pic>
        <p:nvPicPr>
          <p:cNvPr id="9" name="image 14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8677275" y="1038225"/>
            <a:ext cx="9610725" cy="4848225"/>
          </a:xfrm>
          <a:prstGeom prst="rect">
            <a:avLst/>
          </a:prstGeom>
        </p:spPr>
      </p:pic>
      <p:pic>
        <p:nvPicPr>
          <p:cNvPr id="10" name="Group 8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8677275" y="971550"/>
            <a:ext cx="9610725" cy="123825"/>
          </a:xfrm>
          <a:prstGeom prst="rect">
            <a:avLst/>
          </a:prstGeom>
        </p:spPr>
      </p:pic>
      <p:pic>
        <p:nvPicPr>
          <p:cNvPr id="11" name="Group 9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8677275" y="5819775"/>
            <a:ext cx="9610725" cy="1238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лайд 1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0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52525" y="1000125"/>
            <a:ext cx="2524125" cy="3771900"/>
          </a:xfrm>
          <a:prstGeom prst="rect">
            <a:avLst/>
          </a:prstGeom>
        </p:spPr>
      </p:pic>
      <p:pic>
        <p:nvPicPr>
          <p:cNvPr id="4" name="image 1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09995" y="5793088"/>
            <a:ext cx="4163269" cy="4191846"/>
          </a:xfrm>
          <a:prstGeom prst="rect">
            <a:avLst/>
          </a:prstGeom>
        </p:spPr>
      </p:pic>
      <p:pic>
        <p:nvPicPr>
          <p:cNvPr id="5" name="image 52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987245" y="916288"/>
            <a:ext cx="4163269" cy="4191846"/>
          </a:xfrm>
          <a:prstGeom prst="rect">
            <a:avLst/>
          </a:prstGeom>
        </p:spPr>
      </p:pic>
      <p:pic>
        <p:nvPicPr>
          <p:cNvPr id="6" name="image 45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09995" y="916288"/>
            <a:ext cx="4163269" cy="4191846"/>
          </a:xfrm>
          <a:prstGeom prst="rect">
            <a:avLst/>
          </a:prstGeom>
        </p:spPr>
      </p:pic>
      <p:pic>
        <p:nvPicPr>
          <p:cNvPr id="7" name="image 13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139645" y="5354938"/>
            <a:ext cx="4010869" cy="4706196"/>
          </a:xfrm>
          <a:prstGeom prst="rect">
            <a:avLst/>
          </a:prstGeom>
        </p:spPr>
      </p:pic>
      <p:pic>
        <p:nvPicPr>
          <p:cNvPr id="8" name="Стакан складной BUTTON, 350 мл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4610100" y="2886075"/>
            <a:ext cx="3228975" cy="723900"/>
          </a:xfrm>
          <a:prstGeom prst="rect">
            <a:avLst/>
          </a:prstGeom>
        </p:spPr>
      </p:pic>
      <p:pic>
        <p:nvPicPr>
          <p:cNvPr id="9" name="Сумка на пояс SIN, черный, 37х13х8 см, 100% полиэстер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610100" y="7143750"/>
            <a:ext cx="3514725" cy="1085850"/>
          </a:xfrm>
          <a:prstGeom prst="rect">
            <a:avLst/>
          </a:prstGeom>
        </p:spPr>
      </p:pic>
      <p:pic>
        <p:nvPicPr>
          <p:cNvPr id="11" name="Ветровка водоотталкивающая унисекс SURF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3182600" y="7219950"/>
            <a:ext cx="4010025" cy="1085850"/>
          </a:xfrm>
          <a:prstGeom prst="rect">
            <a:avLst/>
          </a:prstGeom>
        </p:spPr>
      </p:pic>
      <p:pic>
        <p:nvPicPr>
          <p:cNvPr id="12" name="33103/35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4610100" y="3838575"/>
            <a:ext cx="1209675" cy="361950"/>
          </a:xfrm>
          <a:prstGeom prst="rect">
            <a:avLst/>
          </a:prstGeom>
        </p:spPr>
      </p:pic>
      <p:pic>
        <p:nvPicPr>
          <p:cNvPr id="13" name="971401/35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4610100" y="8562975"/>
            <a:ext cx="1362075" cy="361950"/>
          </a:xfrm>
          <a:prstGeom prst="rect">
            <a:avLst/>
          </a:prstGeom>
        </p:spPr>
      </p:pic>
      <p:pic>
        <p:nvPicPr>
          <p:cNvPr id="14" name="50508/319/10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3219597" y="3948113"/>
            <a:ext cx="2009775" cy="361950"/>
          </a:xfrm>
          <a:prstGeom prst="rect">
            <a:avLst/>
          </a:prstGeom>
        </p:spPr>
      </p:pic>
      <p:pic>
        <p:nvPicPr>
          <p:cNvPr id="15" name="732000.318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3182600" y="8562975"/>
            <a:ext cx="1590675" cy="361950"/>
          </a:xfrm>
          <a:prstGeom prst="rect">
            <a:avLst/>
          </a:prstGeom>
        </p:spPr>
      </p:pic>
      <p:pic>
        <p:nvPicPr>
          <p:cNvPr id="16" name="Group 10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3163550" y="6000750"/>
            <a:ext cx="3286125" cy="981075"/>
          </a:xfrm>
          <a:prstGeom prst="rect">
            <a:avLst/>
          </a:prstGeom>
        </p:spPr>
      </p:pic>
      <p:pic>
        <p:nvPicPr>
          <p:cNvPr id="17" name="image 51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4610100" y="6324600"/>
            <a:ext cx="857250" cy="657225"/>
          </a:xfrm>
          <a:prstGeom prst="rect">
            <a:avLst/>
          </a:prstGeom>
        </p:spPr>
      </p:pic>
      <p:pic>
        <p:nvPicPr>
          <p:cNvPr id="20" name="Group 38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4610100" y="1762125"/>
            <a:ext cx="1943100" cy="790575"/>
          </a:xfrm>
          <a:prstGeom prst="rect">
            <a:avLst/>
          </a:prstGeom>
        </p:spPr>
      </p:pic>
      <p:sp>
        <p:nvSpPr>
          <p:cNvPr id="21" name="Text 2">
            <a:extLst>
              <a:ext uri="{FF2B5EF4-FFF2-40B4-BE49-F238E27FC236}">
                <a16:creationId xmlns:a16="http://schemas.microsoft.com/office/drawing/2014/main" id="{C9008C5C-9098-4722-A271-87CFB07539E1}"/>
              </a:ext>
            </a:extLst>
          </p:cNvPr>
          <p:cNvSpPr/>
          <p:nvPr/>
        </p:nvSpPr>
        <p:spPr>
          <a:xfrm>
            <a:off x="13194639" y="2299265"/>
            <a:ext cx="4371466" cy="15393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2400" dirty="0">
                <a:effectLst/>
                <a:latin typeface="Montserrat SemiBold" panose="00000700000000000000" pitchFamily="2" charset="-52"/>
              </a:rPr>
              <a:t>БЕЙСБОЛКА </a:t>
            </a:r>
            <a:br>
              <a:rPr lang="ru-RU" sz="2400" dirty="0">
                <a:effectLst/>
                <a:latin typeface="Montserrat SemiBold" panose="00000700000000000000" pitchFamily="2" charset="-52"/>
              </a:rPr>
            </a:br>
            <a:r>
              <a:rPr lang="ru-RU" sz="2400" dirty="0">
                <a:effectLst/>
                <a:latin typeface="Montserrat SemiBold" panose="00000700000000000000" pitchFamily="2" charset="-52"/>
              </a:rPr>
              <a:t>COVER SANDWICH 370, </a:t>
            </a:r>
            <a:br>
              <a:rPr lang="ru-RU" sz="2400" dirty="0">
                <a:effectLst/>
                <a:latin typeface="Montserrat SemiBold" panose="00000700000000000000" pitchFamily="2" charset="-52"/>
              </a:rPr>
            </a:br>
            <a:r>
              <a:rPr lang="ru-RU" sz="2400" dirty="0">
                <a:effectLst/>
                <a:latin typeface="Montserrat SemiBold" panose="00000700000000000000" pitchFamily="2" charset="-52"/>
              </a:rPr>
              <a:t>5 КЛИНЬЕВ, </a:t>
            </a:r>
            <a:br>
              <a:rPr lang="ru-RU" sz="2400" dirty="0">
                <a:effectLst/>
                <a:latin typeface="Montserrat SemiBold" panose="00000700000000000000" pitchFamily="2" charset="-52"/>
              </a:rPr>
            </a:br>
            <a:r>
              <a:rPr lang="ru-RU" sz="2400" dirty="0">
                <a:effectLst/>
                <a:latin typeface="Montserrat SemiBold" panose="00000700000000000000" pitchFamily="2" charset="-52"/>
              </a:rPr>
              <a:t>МЕТАЛ. ЗАСТЕЖКА</a:t>
            </a:r>
            <a:endParaRPr lang="en-US" sz="2400" dirty="0">
              <a:latin typeface="Montserrat SemiBold" panose="00000700000000000000" pitchFamily="2" charset="-52"/>
            </a:endParaRP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CAB3F2C6-8BA8-49E0-9570-E8344D05E2F7}"/>
              </a:ext>
            </a:extLst>
          </p:cNvPr>
          <p:cNvGrpSpPr/>
          <p:nvPr/>
        </p:nvGrpSpPr>
        <p:grpSpPr>
          <a:xfrm>
            <a:off x="13192125" y="1159416"/>
            <a:ext cx="2566023" cy="955850"/>
            <a:chOff x="17553594" y="1854200"/>
            <a:chExt cx="3238905" cy="1206500"/>
          </a:xfrm>
        </p:grpSpPr>
        <p:pic>
          <p:nvPicPr>
            <p:cNvPr id="23" name="Image 9" descr=" ">
              <a:extLst>
                <a:ext uri="{FF2B5EF4-FFF2-40B4-BE49-F238E27FC236}">
                  <a16:creationId xmlns:a16="http://schemas.microsoft.com/office/drawing/2014/main" id="{E40F668F-223D-4DD0-9C71-A37ED4FAE9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7553594" y="1854200"/>
              <a:ext cx="3238905" cy="583791"/>
            </a:xfrm>
            <a:prstGeom prst="rect">
              <a:avLst/>
            </a:prstGeom>
          </p:spPr>
        </p:pic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514E8CCC-72E8-40D9-9313-F460DEF5CC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7553594" y="2437991"/>
              <a:ext cx="3238905" cy="622709"/>
            </a:xfrm>
            <a:prstGeom prst="rect">
              <a:avLst/>
            </a:prstGeom>
          </p:spPr>
        </p:pic>
        <p:pic>
          <p:nvPicPr>
            <p:cNvPr id="25" name="Image 11" descr=" ">
              <a:extLst>
                <a:ext uri="{FF2B5EF4-FFF2-40B4-BE49-F238E27FC236}">
                  <a16:creationId xmlns:a16="http://schemas.microsoft.com/office/drawing/2014/main" id="{8F35AB7C-9C07-4DEB-AB11-99C003282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9173046" y="2437991"/>
              <a:ext cx="1541595" cy="62270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73e37c934ade472bc57fe129e4c47b8_210f4375-06db-4405-8f63-db12a8e0cee4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6896100"/>
          </a:xfrm>
          <a:prstGeom prst="rect">
            <a:avLst/>
          </a:prstGeom>
        </p:spPr>
      </p:pic>
      <p:pic>
        <p:nvPicPr>
          <p:cNvPr id="3" name="Rectangl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9610725" cy="6915150"/>
          </a:xfrm>
          <a:prstGeom prst="rect">
            <a:avLst/>
          </a:prstGeom>
        </p:spPr>
      </p:pic>
      <p:pic>
        <p:nvPicPr>
          <p:cNvPr id="4" name="image 9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6634163"/>
            <a:ext cx="18288000" cy="3652838"/>
          </a:xfrm>
          <a:prstGeom prst="rect">
            <a:avLst/>
          </a:prstGeom>
        </p:spPr>
      </p:pic>
      <p:pic>
        <p:nvPicPr>
          <p:cNvPr id="5" name="Точные координаты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62000" y="7153275"/>
            <a:ext cx="4895850" cy="466725"/>
          </a:xfrm>
          <a:prstGeom prst="rect">
            <a:avLst/>
          </a:prstGeom>
        </p:spPr>
      </p:pic>
      <p:pic>
        <p:nvPicPr>
          <p:cNvPr id="6" name="ДЛЯ КОГО: Геодезист, Топограф, инженер по инженерным изысканиям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2000" y="8210550"/>
            <a:ext cx="12563475" cy="409575"/>
          </a:xfrm>
          <a:prstGeom prst="rect">
            <a:avLst/>
          </a:prstGeom>
        </p:spPr>
      </p:pic>
      <p:pic>
        <p:nvPicPr>
          <p:cNvPr id="7" name="ПОТРЕБНОСТЬ: защита от солнца, дождя и насекомых; сохранность дорогостоящей измерительной техники; комфорт при длительной работе на открытом воздухе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2000" y="9003860"/>
            <a:ext cx="14849475" cy="819150"/>
          </a:xfrm>
          <a:prstGeom prst="rect">
            <a:avLst/>
          </a:prstGeom>
        </p:spPr>
      </p:pic>
      <p:pic>
        <p:nvPicPr>
          <p:cNvPr id="8" name="Group 7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638175" y="7753350"/>
            <a:ext cx="16354425" cy="123825"/>
          </a:xfrm>
          <a:prstGeom prst="rect">
            <a:avLst/>
          </a:prstGeom>
        </p:spPr>
      </p:pic>
      <p:pic>
        <p:nvPicPr>
          <p:cNvPr id="9" name="Group 19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0" y="1028700"/>
            <a:ext cx="9610725" cy="4848225"/>
          </a:xfrm>
          <a:prstGeom prst="rect">
            <a:avLst/>
          </a:prstGeom>
        </p:spPr>
      </p:pic>
      <p:pic>
        <p:nvPicPr>
          <p:cNvPr id="10" name="Group 8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0" y="962025"/>
            <a:ext cx="9610725" cy="123825"/>
          </a:xfrm>
          <a:prstGeom prst="rect">
            <a:avLst/>
          </a:prstGeom>
        </p:spPr>
      </p:pic>
      <p:pic>
        <p:nvPicPr>
          <p:cNvPr id="11" name="Group 9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0" y="5810250"/>
            <a:ext cx="9610725" cy="1238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лайд 14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0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52525" y="1000125"/>
            <a:ext cx="2524125" cy="3771900"/>
          </a:xfrm>
          <a:prstGeom prst="rect">
            <a:avLst/>
          </a:prstGeom>
        </p:spPr>
      </p:pic>
      <p:pic>
        <p:nvPicPr>
          <p:cNvPr id="4" name="image 1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09995" y="5716898"/>
            <a:ext cx="4163269" cy="4191837"/>
          </a:xfrm>
          <a:prstGeom prst="rect">
            <a:avLst/>
          </a:prstGeom>
        </p:spPr>
      </p:pic>
      <p:pic>
        <p:nvPicPr>
          <p:cNvPr id="5" name="image 45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09995" y="916298"/>
            <a:ext cx="4163269" cy="4191837"/>
          </a:xfrm>
          <a:prstGeom prst="rect">
            <a:avLst/>
          </a:prstGeom>
        </p:spPr>
      </p:pic>
      <p:pic>
        <p:nvPicPr>
          <p:cNvPr id="6" name="Зонт складной FOLDI, механический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4610105" y="2798508"/>
            <a:ext cx="3982039" cy="723900"/>
          </a:xfrm>
          <a:prstGeom prst="rect">
            <a:avLst/>
          </a:prstGeom>
        </p:spPr>
      </p:pic>
      <p:pic>
        <p:nvPicPr>
          <p:cNvPr id="7" name="USB-хаб BRANCH 4 в 1, серый, алюминий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4610100" y="7248525"/>
            <a:ext cx="3752850" cy="723900"/>
          </a:xfrm>
          <a:prstGeom prst="rect">
            <a:avLst/>
          </a:prstGeom>
        </p:spPr>
      </p:pic>
      <p:pic>
        <p:nvPicPr>
          <p:cNvPr id="8" name="image 63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610100" y="6134100"/>
            <a:ext cx="800100" cy="771525"/>
          </a:xfrm>
          <a:prstGeom prst="rect">
            <a:avLst/>
          </a:prstGeom>
        </p:spPr>
      </p:pic>
      <p:pic>
        <p:nvPicPr>
          <p:cNvPr id="9" name="7430/30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4610100" y="3762375"/>
            <a:ext cx="1152525" cy="361950"/>
          </a:xfrm>
          <a:prstGeom prst="rect">
            <a:avLst/>
          </a:prstGeom>
        </p:spPr>
      </p:pic>
      <p:pic>
        <p:nvPicPr>
          <p:cNvPr id="10" name="19343/29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4619625" y="8315325"/>
            <a:ext cx="1238250" cy="361950"/>
          </a:xfrm>
          <a:prstGeom prst="rect">
            <a:avLst/>
          </a:prstGeom>
        </p:spPr>
      </p:pic>
      <p:pic>
        <p:nvPicPr>
          <p:cNvPr id="11" name="Group 15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4610100" y="1447800"/>
            <a:ext cx="2466975" cy="1114425"/>
          </a:xfrm>
          <a:prstGeom prst="rect">
            <a:avLst/>
          </a:prstGeom>
        </p:spPr>
      </p:pic>
      <p:pic>
        <p:nvPicPr>
          <p:cNvPr id="12" name="image 13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9072970" y="916298"/>
            <a:ext cx="4010869" cy="4706187"/>
          </a:xfrm>
          <a:prstGeom prst="rect">
            <a:avLst/>
          </a:prstGeom>
        </p:spPr>
      </p:pic>
      <p:pic>
        <p:nvPicPr>
          <p:cNvPr id="13" name="Футболка оверсайз унисекс LEGACY 220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3115925" y="2800350"/>
            <a:ext cx="3695700" cy="723900"/>
          </a:xfrm>
          <a:prstGeom prst="rect">
            <a:avLst/>
          </a:prstGeom>
        </p:spPr>
      </p:pic>
      <p:pic>
        <p:nvPicPr>
          <p:cNvPr id="14" name="703996.102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3115925" y="3686175"/>
            <a:ext cx="1581150" cy="361950"/>
          </a:xfrm>
          <a:prstGeom prst="rect">
            <a:avLst/>
          </a:prstGeom>
        </p:spPr>
      </p:pic>
      <p:pic>
        <p:nvPicPr>
          <p:cNvPr id="15" name="Group 39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3115925" y="1838325"/>
            <a:ext cx="3448050" cy="714375"/>
          </a:xfrm>
          <a:prstGeom prst="rect">
            <a:avLst/>
          </a:prstGeom>
        </p:spPr>
      </p:pic>
      <p:pic>
        <p:nvPicPr>
          <p:cNvPr id="16" name="image 52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9072970" y="5716898"/>
            <a:ext cx="4163269" cy="4191837"/>
          </a:xfrm>
          <a:prstGeom prst="rect">
            <a:avLst/>
          </a:prstGeom>
        </p:spPr>
      </p:pic>
      <p:pic>
        <p:nvPicPr>
          <p:cNvPr id="17" name="Рюкзак водостойкий &quot;Go&quot;, серый, 41 х 29 х15,5 см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3115925" y="7609508"/>
            <a:ext cx="4657725" cy="714375"/>
          </a:xfrm>
          <a:prstGeom prst="rect">
            <a:avLst/>
          </a:prstGeom>
        </p:spPr>
      </p:pic>
      <p:pic>
        <p:nvPicPr>
          <p:cNvPr id="18" name="16805/29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3115925" y="8542958"/>
            <a:ext cx="1266825" cy="361950"/>
          </a:xfrm>
          <a:prstGeom prst="rect">
            <a:avLst/>
          </a:prstGeom>
        </p:spPr>
      </p:pic>
      <p:pic>
        <p:nvPicPr>
          <p:cNvPr id="19" name="Group 16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3115925" y="6134100"/>
            <a:ext cx="1838325" cy="12001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73e37c934ade472bc57fe129e4c47b8_210f4375-06db-4405-8f63-db12a8e0cee4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6905625"/>
          </a:xfrm>
          <a:prstGeom prst="rect">
            <a:avLst/>
          </a:prstGeom>
        </p:spPr>
      </p:pic>
      <p:pic>
        <p:nvPicPr>
          <p:cNvPr id="3" name="Rectangl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677275" y="0"/>
            <a:ext cx="9610725" cy="6924675"/>
          </a:xfrm>
          <a:prstGeom prst="rect">
            <a:avLst/>
          </a:prstGeom>
        </p:spPr>
      </p:pic>
      <p:pic>
        <p:nvPicPr>
          <p:cNvPr id="4" name="image 9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6634163"/>
            <a:ext cx="18288000" cy="3652838"/>
          </a:xfrm>
          <a:prstGeom prst="rect">
            <a:avLst/>
          </a:prstGeom>
        </p:spPr>
      </p:pic>
      <p:pic>
        <p:nvPicPr>
          <p:cNvPr id="5" name="Финансы и документооборот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62000" y="7153275"/>
            <a:ext cx="7181850" cy="466725"/>
          </a:xfrm>
          <a:prstGeom prst="rect">
            <a:avLst/>
          </a:prstGeom>
        </p:spPr>
      </p:pic>
      <p:pic>
        <p:nvPicPr>
          <p:cNvPr id="6" name="ДЛЯ КОГО: Сметчик, Бухгалтер строительного проекта, Экономист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2000" y="8210550"/>
            <a:ext cx="11572875" cy="409575"/>
          </a:xfrm>
          <a:prstGeom prst="rect">
            <a:avLst/>
          </a:prstGeom>
        </p:spPr>
      </p:pic>
      <p:pic>
        <p:nvPicPr>
          <p:cNvPr id="7" name="ПОТРЕБНОСТЬ: снижение напряжения с глаз, порядок в огромном потоке документов, создание уюта и снижение стресса от монотонной работы с цифрами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2000" y="9003860"/>
            <a:ext cx="15420975" cy="819150"/>
          </a:xfrm>
          <a:prstGeom prst="rect">
            <a:avLst/>
          </a:prstGeom>
        </p:spPr>
      </p:pic>
      <p:pic>
        <p:nvPicPr>
          <p:cNvPr id="8" name="Group 7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638175" y="7753350"/>
            <a:ext cx="16354425" cy="123825"/>
          </a:xfrm>
          <a:prstGeom prst="rect">
            <a:avLst/>
          </a:prstGeom>
        </p:spPr>
      </p:pic>
      <p:pic>
        <p:nvPicPr>
          <p:cNvPr id="9" name="Group 8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8677273" y="1048376"/>
            <a:ext cx="9610725" cy="4827922"/>
          </a:xfrm>
          <a:prstGeom prst="rect">
            <a:avLst/>
          </a:prstGeom>
        </p:spPr>
      </p:pic>
      <p:pic>
        <p:nvPicPr>
          <p:cNvPr id="10" name="Group 9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8677275" y="5819775"/>
            <a:ext cx="9610725" cy="123825"/>
          </a:xfrm>
          <a:prstGeom prst="rect">
            <a:avLst/>
          </a:prstGeom>
        </p:spPr>
      </p:pic>
      <p:pic>
        <p:nvPicPr>
          <p:cNvPr id="11" name="Group 9" descr="preencoded.png">
            <a:extLst>
              <a:ext uri="{FF2B5EF4-FFF2-40B4-BE49-F238E27FC236}">
                <a16:creationId xmlns:a16="http://schemas.microsoft.com/office/drawing/2014/main" id="{AE80B10B-FDBB-4927-BCEB-0D38665D4E0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8677274" y="971550"/>
            <a:ext cx="9610725" cy="12382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лайд 16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0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52525" y="1000125"/>
            <a:ext cx="2524125" cy="3771900"/>
          </a:xfrm>
          <a:prstGeom prst="rect">
            <a:avLst/>
          </a:prstGeom>
        </p:spPr>
      </p:pic>
      <p:pic>
        <p:nvPicPr>
          <p:cNvPr id="4" name="image 1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09995" y="5716898"/>
            <a:ext cx="4163269" cy="4191837"/>
          </a:xfrm>
          <a:prstGeom prst="rect">
            <a:avLst/>
          </a:prstGeom>
        </p:spPr>
      </p:pic>
      <p:pic>
        <p:nvPicPr>
          <p:cNvPr id="5" name="image 45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09995" y="506723"/>
            <a:ext cx="4163269" cy="4706187"/>
          </a:xfrm>
          <a:prstGeom prst="rect">
            <a:avLst/>
          </a:prstGeom>
        </p:spPr>
      </p:pic>
      <p:pic>
        <p:nvPicPr>
          <p:cNvPr id="6" name="Ежедневник недатированный Campbell, формат А5, в линейку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552950" y="2657475"/>
            <a:ext cx="3914775" cy="1447800"/>
          </a:xfrm>
          <a:prstGeom prst="rect">
            <a:avLst/>
          </a:prstGeom>
        </p:spPr>
      </p:pic>
      <p:pic>
        <p:nvPicPr>
          <p:cNvPr id="7" name="Ручка шариковая LEVEL, пластик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555879" y="7277100"/>
            <a:ext cx="3333750" cy="723900"/>
          </a:xfrm>
          <a:prstGeom prst="rect">
            <a:avLst/>
          </a:prstGeom>
        </p:spPr>
      </p:pic>
      <p:pic>
        <p:nvPicPr>
          <p:cNvPr id="8" name="24605/03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552950" y="4200525"/>
            <a:ext cx="1333500" cy="361950"/>
          </a:xfrm>
          <a:prstGeom prst="rect">
            <a:avLst/>
          </a:prstGeom>
        </p:spPr>
      </p:pic>
      <p:pic>
        <p:nvPicPr>
          <p:cNvPr id="9" name="38014/03/0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4552950" y="8183500"/>
            <a:ext cx="1685925" cy="361950"/>
          </a:xfrm>
          <a:prstGeom prst="rect">
            <a:avLst/>
          </a:prstGeom>
        </p:spPr>
      </p:pic>
      <p:pic>
        <p:nvPicPr>
          <p:cNvPr id="10" name="image 13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9072970" y="506723"/>
            <a:ext cx="4010869" cy="4706187"/>
          </a:xfrm>
          <a:prstGeom prst="rect">
            <a:avLst/>
          </a:prstGeom>
        </p:spPr>
      </p:pic>
      <p:pic>
        <p:nvPicPr>
          <p:cNvPr id="11" name="Кружка FUN 2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3106400" y="2943225"/>
            <a:ext cx="2343150" cy="361950"/>
          </a:xfrm>
          <a:prstGeom prst="rect">
            <a:avLst/>
          </a:prstGeom>
        </p:spPr>
      </p:pic>
      <p:pic>
        <p:nvPicPr>
          <p:cNvPr id="12" name="26700/03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3106400" y="3486150"/>
            <a:ext cx="1333500" cy="361950"/>
          </a:xfrm>
          <a:prstGeom prst="rect">
            <a:avLst/>
          </a:prstGeom>
        </p:spPr>
      </p:pic>
      <p:pic>
        <p:nvPicPr>
          <p:cNvPr id="13" name="image 52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920570" y="5716908"/>
            <a:ext cx="4163269" cy="4191817"/>
          </a:xfrm>
          <a:prstGeom prst="rect">
            <a:avLst/>
          </a:prstGeom>
        </p:spPr>
      </p:pic>
      <p:pic>
        <p:nvPicPr>
          <p:cNvPr id="14" name="Подушка дорожная &quot;SOFT&quot;; memory foam, микрофибра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3125450" y="7105650"/>
            <a:ext cx="4657725" cy="1017891"/>
          </a:xfrm>
          <a:prstGeom prst="rect">
            <a:avLst/>
          </a:prstGeom>
        </p:spPr>
      </p:pic>
      <p:pic>
        <p:nvPicPr>
          <p:cNvPr id="16" name="image 74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3106400" y="1400175"/>
            <a:ext cx="3990975" cy="1162049"/>
          </a:xfrm>
          <a:prstGeom prst="rect">
            <a:avLst/>
          </a:prstGeom>
        </p:spPr>
      </p:pic>
      <p:pic>
        <p:nvPicPr>
          <p:cNvPr id="17" name="image 75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4533900" y="1019175"/>
            <a:ext cx="2324100" cy="1543049"/>
          </a:xfrm>
          <a:prstGeom prst="rect">
            <a:avLst/>
          </a:prstGeom>
        </p:spPr>
      </p:pic>
      <p:pic>
        <p:nvPicPr>
          <p:cNvPr id="18" name="Group 20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4552950" y="6372225"/>
            <a:ext cx="3914775" cy="600075"/>
          </a:xfrm>
          <a:prstGeom prst="rect">
            <a:avLst/>
          </a:prstGeom>
        </p:spPr>
      </p:pic>
      <p:pic>
        <p:nvPicPr>
          <p:cNvPr id="19" name="image 83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3106400" y="6096000"/>
            <a:ext cx="3429000" cy="62865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6457188-111C-4ED4-B8D5-7589EA4EA353}"/>
              </a:ext>
            </a:extLst>
          </p:cNvPr>
          <p:cNvSpPr txBox="1"/>
          <p:nvPr/>
        </p:nvSpPr>
        <p:spPr>
          <a:xfrm>
            <a:off x="13083839" y="8364475"/>
            <a:ext cx="17329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0" u="sng" dirty="0">
                <a:solidFill>
                  <a:srgbClr val="292929"/>
                </a:solidFill>
                <a:effectLst/>
                <a:latin typeface="Montserrat Light" panose="00000400000000000000" pitchFamily="2" charset="-52"/>
              </a:rPr>
              <a:t>62000/08</a:t>
            </a:r>
            <a:endParaRPr lang="ru-RU" sz="2400" u="sng" dirty="0">
              <a:latin typeface="Montserrat Light" panose="00000400000000000000" pitchFamily="2" charset="-5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73e37c934ade472bc57fe129e4c47b8_210f4375-06db-4405-8f63-db12a8e0cee4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6915150"/>
          </a:xfrm>
          <a:prstGeom prst="rect">
            <a:avLst/>
          </a:prstGeom>
        </p:spPr>
      </p:pic>
      <p:pic>
        <p:nvPicPr>
          <p:cNvPr id="3" name="Rectangl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9610725" cy="6915150"/>
          </a:xfrm>
          <a:prstGeom prst="rect">
            <a:avLst/>
          </a:prstGeom>
        </p:spPr>
      </p:pic>
      <p:pic>
        <p:nvPicPr>
          <p:cNvPr id="4" name="image 9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6634163"/>
            <a:ext cx="18288000" cy="3652838"/>
          </a:xfrm>
          <a:prstGeom prst="rect">
            <a:avLst/>
          </a:prstGeom>
        </p:spPr>
      </p:pic>
      <p:pic>
        <p:nvPicPr>
          <p:cNvPr id="5" name="Обеспечение и логистика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62000" y="7153275"/>
            <a:ext cx="6181725" cy="466725"/>
          </a:xfrm>
          <a:prstGeom prst="rect">
            <a:avLst/>
          </a:prstGeom>
        </p:spPr>
      </p:pic>
      <p:pic>
        <p:nvPicPr>
          <p:cNvPr id="6" name="ДЛЯ КОГО: Менеджер по закупкам, Логист, Кладовщик, Снабженец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2000" y="8210550"/>
            <a:ext cx="11677650" cy="409575"/>
          </a:xfrm>
          <a:prstGeom prst="rect">
            <a:avLst/>
          </a:prstGeom>
        </p:spPr>
      </p:pic>
      <p:pic>
        <p:nvPicPr>
          <p:cNvPr id="7" name="ПОТРЕБНОСТЬ: в постоянной мобильности, организации мелких вещей в автомобиле и сумке, быстрой зарядке гаджетов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2000" y="9001125"/>
            <a:ext cx="16811625" cy="819150"/>
          </a:xfrm>
          <a:prstGeom prst="rect">
            <a:avLst/>
          </a:prstGeom>
        </p:spPr>
      </p:pic>
      <p:pic>
        <p:nvPicPr>
          <p:cNvPr id="8" name="Group 26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0" y="1028700"/>
            <a:ext cx="9610725" cy="4848224"/>
          </a:xfrm>
          <a:prstGeom prst="rect">
            <a:avLst/>
          </a:prstGeom>
        </p:spPr>
      </p:pic>
      <p:pic>
        <p:nvPicPr>
          <p:cNvPr id="9" name="Group 7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638175" y="7753350"/>
            <a:ext cx="16354425" cy="123825"/>
          </a:xfrm>
          <a:prstGeom prst="rect">
            <a:avLst/>
          </a:prstGeom>
        </p:spPr>
      </p:pic>
      <p:pic>
        <p:nvPicPr>
          <p:cNvPr id="10" name="Group 8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0" y="962025"/>
            <a:ext cx="9610725" cy="123825"/>
          </a:xfrm>
          <a:prstGeom prst="rect">
            <a:avLst/>
          </a:prstGeom>
        </p:spPr>
      </p:pic>
      <p:pic>
        <p:nvPicPr>
          <p:cNvPr id="11" name="Group 9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0" y="5810250"/>
            <a:ext cx="9610725" cy="12382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лайд 18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0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52525" y="1000125"/>
            <a:ext cx="2524125" cy="3771900"/>
          </a:xfrm>
          <a:prstGeom prst="rect">
            <a:avLst/>
          </a:prstGeom>
        </p:spPr>
      </p:pic>
      <p:pic>
        <p:nvPicPr>
          <p:cNvPr id="4" name="image 1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09995" y="5716898"/>
            <a:ext cx="4163269" cy="4191837"/>
          </a:xfrm>
          <a:prstGeom prst="rect">
            <a:avLst/>
          </a:prstGeom>
        </p:spPr>
      </p:pic>
      <p:pic>
        <p:nvPicPr>
          <p:cNvPr id="5" name="image 45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09995" y="840100"/>
            <a:ext cx="4163269" cy="4191833"/>
          </a:xfrm>
          <a:prstGeom prst="rect">
            <a:avLst/>
          </a:prstGeom>
        </p:spPr>
      </p:pic>
      <p:pic>
        <p:nvPicPr>
          <p:cNvPr id="7" name="Футболка мужская IMPERIAL 190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610100" y="7200900"/>
            <a:ext cx="3581400" cy="723900"/>
          </a:xfrm>
          <a:prstGeom prst="rect">
            <a:avLst/>
          </a:prstGeom>
        </p:spPr>
      </p:pic>
      <p:pic>
        <p:nvPicPr>
          <p:cNvPr id="9" name="711500.24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4610100" y="8191500"/>
            <a:ext cx="1447800" cy="361950"/>
          </a:xfrm>
          <a:prstGeom prst="rect">
            <a:avLst/>
          </a:prstGeom>
        </p:spPr>
      </p:pic>
      <p:pic>
        <p:nvPicPr>
          <p:cNvPr id="10" name="image 13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987245" y="840098"/>
            <a:ext cx="4163269" cy="4468062"/>
          </a:xfrm>
          <a:prstGeom prst="rect">
            <a:avLst/>
          </a:prstGeom>
        </p:spPr>
      </p:pic>
      <p:pic>
        <p:nvPicPr>
          <p:cNvPr id="11" name="Кружка CAMP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3125450" y="2343150"/>
            <a:ext cx="2352675" cy="361950"/>
          </a:xfrm>
          <a:prstGeom prst="rect">
            <a:avLst/>
          </a:prstGeom>
        </p:spPr>
      </p:pic>
      <p:pic>
        <p:nvPicPr>
          <p:cNvPr id="12" name="25903/24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3125450" y="2876550"/>
            <a:ext cx="1314450" cy="361950"/>
          </a:xfrm>
          <a:prstGeom prst="rect">
            <a:avLst/>
          </a:prstGeom>
        </p:spPr>
      </p:pic>
      <p:pic>
        <p:nvPicPr>
          <p:cNvPr id="13" name="Group 17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8987245" y="5889315"/>
            <a:ext cx="8795930" cy="4191837"/>
          </a:xfrm>
          <a:prstGeom prst="rect">
            <a:avLst/>
          </a:prstGeom>
        </p:spPr>
      </p:pic>
      <p:pic>
        <p:nvPicPr>
          <p:cNvPr id="15" name="Group 22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4552950" y="5876925"/>
            <a:ext cx="4343401" cy="1057275"/>
          </a:xfrm>
          <a:prstGeom prst="rect">
            <a:avLst/>
          </a:prstGeom>
        </p:spPr>
      </p:pic>
      <p:pic>
        <p:nvPicPr>
          <p:cNvPr id="16" name="image 100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3125450" y="6631316"/>
            <a:ext cx="2171700" cy="257175"/>
          </a:xfrm>
          <a:prstGeom prst="rect">
            <a:avLst/>
          </a:prstGeom>
        </p:spPr>
      </p:pic>
      <p:pic>
        <p:nvPicPr>
          <p:cNvPr id="17" name="Group 24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3125450" y="6105525"/>
            <a:ext cx="4343400" cy="781050"/>
          </a:xfrm>
          <a:prstGeom prst="rect">
            <a:avLst/>
          </a:prstGeom>
        </p:spPr>
      </p:pic>
      <p:pic>
        <p:nvPicPr>
          <p:cNvPr id="18" name="image 102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3115925" y="1504950"/>
            <a:ext cx="4105275" cy="533400"/>
          </a:xfrm>
          <a:prstGeom prst="rect">
            <a:avLst/>
          </a:prstGeom>
        </p:spPr>
      </p:pic>
      <p:sp>
        <p:nvSpPr>
          <p:cNvPr id="20" name="Text 0">
            <a:extLst>
              <a:ext uri="{FF2B5EF4-FFF2-40B4-BE49-F238E27FC236}">
                <a16:creationId xmlns:a16="http://schemas.microsoft.com/office/drawing/2014/main" id="{9C16E4A1-7659-4A3B-B016-E0F518F8727D}"/>
              </a:ext>
            </a:extLst>
          </p:cNvPr>
          <p:cNvSpPr/>
          <p:nvPr/>
        </p:nvSpPr>
        <p:spPr>
          <a:xfrm>
            <a:off x="4610100" y="2524125"/>
            <a:ext cx="3433719" cy="8701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2400" dirty="0">
                <a:effectLst/>
                <a:latin typeface="Montserrat SemiBold" panose="00000700000000000000" pitchFamily="2" charset="-52"/>
              </a:rPr>
              <a:t>БРЕЛОК-РУЛЕТКА </a:t>
            </a:r>
            <a:br>
              <a:rPr lang="ru-RU" sz="2400" dirty="0">
                <a:effectLst/>
                <a:latin typeface="Montserrat SemiBold" panose="00000700000000000000" pitchFamily="2" charset="-52"/>
              </a:rPr>
            </a:br>
            <a:r>
              <a:rPr lang="ru-RU" sz="2400" dirty="0">
                <a:effectLst/>
                <a:latin typeface="Montserrat SemiBold" panose="00000700000000000000" pitchFamily="2" charset="-52"/>
              </a:rPr>
              <a:t>"ДОМИК" (1 М)</a:t>
            </a:r>
            <a:endParaRPr lang="en-US" sz="2400" dirty="0">
              <a:latin typeface="Montserrat SemiBold" panose="00000700000000000000" pitchFamily="2" charset="-52"/>
            </a:endParaRPr>
          </a:p>
        </p:txBody>
      </p:sp>
      <p:sp>
        <p:nvSpPr>
          <p:cNvPr id="21" name="Text 2">
            <a:extLst>
              <a:ext uri="{FF2B5EF4-FFF2-40B4-BE49-F238E27FC236}">
                <a16:creationId xmlns:a16="http://schemas.microsoft.com/office/drawing/2014/main" id="{89AD5F83-515C-43F7-8751-70CDB9B04EC1}"/>
              </a:ext>
            </a:extLst>
          </p:cNvPr>
          <p:cNvSpPr/>
          <p:nvPr/>
        </p:nvSpPr>
        <p:spPr>
          <a:xfrm>
            <a:off x="4608334" y="3461301"/>
            <a:ext cx="962686" cy="455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2400" u="sng" dirty="0">
                <a:effectLst/>
                <a:latin typeface="Montserrat Light" panose="00000400000000000000" pitchFamily="2" charset="-52"/>
              </a:rPr>
              <a:t>7301</a:t>
            </a:r>
            <a:endParaRPr lang="en-US" sz="2400" u="sng" dirty="0">
              <a:latin typeface="Montserrat Light" panose="00000400000000000000" pitchFamily="2" charset="-52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30567DF-DE24-40BC-A388-72DE5BE85E8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40234" y="1349405"/>
            <a:ext cx="965508" cy="99033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73e37c934ade472bc57fe129e4c47b8_210f4375-06db-4405-8f63-db12a8e0cee4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6905625"/>
          </a:xfrm>
          <a:prstGeom prst="rect">
            <a:avLst/>
          </a:prstGeom>
        </p:spPr>
      </p:pic>
      <p:pic>
        <p:nvPicPr>
          <p:cNvPr id="3" name="Rectangl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677275" y="0"/>
            <a:ext cx="9610725" cy="6924675"/>
          </a:xfrm>
          <a:prstGeom prst="rect">
            <a:avLst/>
          </a:prstGeom>
        </p:spPr>
      </p:pic>
      <p:pic>
        <p:nvPicPr>
          <p:cNvPr id="4" name="image 9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6634163"/>
            <a:ext cx="18288000" cy="3652838"/>
          </a:xfrm>
          <a:prstGeom prst="rect">
            <a:avLst/>
          </a:prstGeom>
        </p:spPr>
      </p:pic>
      <p:pic>
        <p:nvPicPr>
          <p:cNvPr id="5" name="Финишная отделка и дизайн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62000" y="7153275"/>
            <a:ext cx="6981825" cy="466725"/>
          </a:xfrm>
          <a:prstGeom prst="rect">
            <a:avLst/>
          </a:prstGeom>
        </p:spPr>
      </p:pic>
      <p:pic>
        <p:nvPicPr>
          <p:cNvPr id="6" name="ДЛЯ КОГО: Плиточник, Маляр, Штукатур, Дизайнер интерьера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2000" y="8210550"/>
            <a:ext cx="10791825" cy="409575"/>
          </a:xfrm>
          <a:prstGeom prst="rect">
            <a:avLst/>
          </a:prstGeom>
        </p:spPr>
      </p:pic>
      <p:pic>
        <p:nvPicPr>
          <p:cNvPr id="7" name="ПОТРЕБНОСТЬ: в чистоте, эстетике, точности работы инструментов и уходе за собой после работы с агрессивными смесями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2000" y="9003860"/>
            <a:ext cx="16097250" cy="819150"/>
          </a:xfrm>
          <a:prstGeom prst="rect">
            <a:avLst/>
          </a:prstGeom>
        </p:spPr>
      </p:pic>
      <p:pic>
        <p:nvPicPr>
          <p:cNvPr id="8" name="Group 7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638175" y="7753350"/>
            <a:ext cx="16354425" cy="123825"/>
          </a:xfrm>
          <a:prstGeom prst="rect">
            <a:avLst/>
          </a:prstGeom>
        </p:spPr>
      </p:pic>
      <p:pic>
        <p:nvPicPr>
          <p:cNvPr id="9" name="Group 8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8677275" y="971550"/>
            <a:ext cx="9610725" cy="4895850"/>
          </a:xfrm>
          <a:prstGeom prst="rect">
            <a:avLst/>
          </a:prstGeom>
        </p:spPr>
      </p:pic>
      <p:pic>
        <p:nvPicPr>
          <p:cNvPr id="10" name="Group 9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8677275" y="5819775"/>
            <a:ext cx="9610725" cy="1238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oup 5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Group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362075" y="990600"/>
            <a:ext cx="180975" cy="8067675"/>
          </a:xfrm>
          <a:prstGeom prst="rect">
            <a:avLst/>
          </a:prstGeom>
        </p:spPr>
      </p:pic>
      <p:pic>
        <p:nvPicPr>
          <p:cNvPr id="4" name="Group 6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6459200" y="5705475"/>
            <a:ext cx="180975" cy="458152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лайд 2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0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52525" y="1000125"/>
            <a:ext cx="2524125" cy="3771900"/>
          </a:xfrm>
          <a:prstGeom prst="rect">
            <a:avLst/>
          </a:prstGeom>
        </p:spPr>
      </p:pic>
      <p:pic>
        <p:nvPicPr>
          <p:cNvPr id="4" name="image 1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09995" y="5716898"/>
            <a:ext cx="4163269" cy="4191837"/>
          </a:xfrm>
          <a:prstGeom prst="rect">
            <a:avLst/>
          </a:prstGeom>
        </p:spPr>
      </p:pic>
      <p:pic>
        <p:nvPicPr>
          <p:cNvPr id="5" name="image 45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09995" y="916298"/>
            <a:ext cx="4163269" cy="4191837"/>
          </a:xfrm>
          <a:prstGeom prst="rect">
            <a:avLst/>
          </a:prstGeom>
        </p:spPr>
      </p:pic>
      <p:pic>
        <p:nvPicPr>
          <p:cNvPr id="6" name="Наушники ECHO беспроводные, без амбушюр, пластиковый корпус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4695825" y="2400300"/>
            <a:ext cx="3943350" cy="1447800"/>
          </a:xfrm>
          <a:prstGeom prst="rect">
            <a:avLst/>
          </a:prstGeom>
        </p:spPr>
      </p:pic>
      <p:pic>
        <p:nvPicPr>
          <p:cNvPr id="7" name="Рюкзак RUN, светоотражающий серый, 48х40см, 100% полиэстер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4676775" y="7058025"/>
            <a:ext cx="3781425" cy="1447800"/>
          </a:xfrm>
          <a:prstGeom prst="rect">
            <a:avLst/>
          </a:prstGeom>
        </p:spPr>
      </p:pic>
      <p:pic>
        <p:nvPicPr>
          <p:cNvPr id="8" name="39300/01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695825" y="3933825"/>
            <a:ext cx="1276350" cy="361950"/>
          </a:xfrm>
          <a:prstGeom prst="rect">
            <a:avLst/>
          </a:prstGeom>
        </p:spPr>
      </p:pic>
      <p:pic>
        <p:nvPicPr>
          <p:cNvPr id="9" name="972069/29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4695825" y="8772525"/>
            <a:ext cx="1495425" cy="361950"/>
          </a:xfrm>
          <a:prstGeom prst="rect">
            <a:avLst/>
          </a:prstGeom>
        </p:spPr>
      </p:pic>
      <p:pic>
        <p:nvPicPr>
          <p:cNvPr id="10" name="image 13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9072970" y="916298"/>
            <a:ext cx="4010869" cy="4420437"/>
          </a:xfrm>
          <a:prstGeom prst="rect">
            <a:avLst/>
          </a:prstGeom>
        </p:spPr>
      </p:pic>
      <p:pic>
        <p:nvPicPr>
          <p:cNvPr id="11" name="Бутылка для воды с карабином MENTO, 400мл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3163550" y="2324100"/>
            <a:ext cx="3752850" cy="1085850"/>
          </a:xfrm>
          <a:prstGeom prst="rect">
            <a:avLst/>
          </a:prstGeom>
        </p:spPr>
      </p:pic>
      <p:pic>
        <p:nvPicPr>
          <p:cNvPr id="12" name="7120/06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3182600" y="3781425"/>
            <a:ext cx="1095375" cy="361950"/>
          </a:xfrm>
          <a:prstGeom prst="rect">
            <a:avLst/>
          </a:prstGeom>
        </p:spPr>
      </p:pic>
      <p:pic>
        <p:nvPicPr>
          <p:cNvPr id="13" name="image 5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996770" y="5716898"/>
            <a:ext cx="4163269" cy="4191837"/>
          </a:xfrm>
          <a:prstGeom prst="rect">
            <a:avLst/>
          </a:prstGeom>
        </p:spPr>
      </p:pic>
      <p:pic>
        <p:nvPicPr>
          <p:cNvPr id="14" name="Футболка мужская LUANDA 150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3163550" y="7505700"/>
            <a:ext cx="4657725" cy="714375"/>
          </a:xfrm>
          <a:prstGeom prst="rect">
            <a:avLst/>
          </a:prstGeom>
        </p:spPr>
      </p:pic>
      <p:pic>
        <p:nvPicPr>
          <p:cNvPr id="15" name="351000.05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3182600" y="8410575"/>
            <a:ext cx="1428750" cy="361950"/>
          </a:xfrm>
          <a:prstGeom prst="rect">
            <a:avLst/>
          </a:prstGeom>
        </p:spPr>
      </p:pic>
      <p:pic>
        <p:nvPicPr>
          <p:cNvPr id="16" name="image 103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4695825" y="1323975"/>
            <a:ext cx="1876425" cy="809625"/>
          </a:xfrm>
          <a:prstGeom prst="rect">
            <a:avLst/>
          </a:prstGeom>
        </p:spPr>
      </p:pic>
      <p:pic>
        <p:nvPicPr>
          <p:cNvPr id="17" name="Group 27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3182600" y="1304925"/>
            <a:ext cx="3028950" cy="695325"/>
          </a:xfrm>
          <a:prstGeom prst="rect">
            <a:avLst/>
          </a:prstGeom>
        </p:spPr>
      </p:pic>
      <p:pic>
        <p:nvPicPr>
          <p:cNvPr id="18" name="image 110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4600575" y="6153150"/>
            <a:ext cx="3943350" cy="571500"/>
          </a:xfrm>
          <a:prstGeom prst="rect">
            <a:avLst/>
          </a:prstGeom>
        </p:spPr>
      </p:pic>
      <p:pic>
        <p:nvPicPr>
          <p:cNvPr id="19" name="Group 28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3182600" y="6172200"/>
            <a:ext cx="3619500" cy="11239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73e37c934ade472bc57fe129e4c47b8_210f4375-06db-4405-8f63-db12a8e0cee4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81000" y="0"/>
            <a:ext cx="17907000" cy="6915150"/>
          </a:xfrm>
          <a:prstGeom prst="rect">
            <a:avLst/>
          </a:prstGeom>
        </p:spPr>
      </p:pic>
      <p:pic>
        <p:nvPicPr>
          <p:cNvPr id="3" name="Rectangl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9610725" cy="6915150"/>
          </a:xfrm>
          <a:prstGeom prst="rect">
            <a:avLst/>
          </a:prstGeom>
        </p:spPr>
      </p:pic>
      <p:pic>
        <p:nvPicPr>
          <p:cNvPr id="4" name="image 9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6634163"/>
            <a:ext cx="18288000" cy="3652838"/>
          </a:xfrm>
          <a:prstGeom prst="rect">
            <a:avLst/>
          </a:prstGeom>
        </p:spPr>
      </p:pic>
      <p:pic>
        <p:nvPicPr>
          <p:cNvPr id="5" name="ИТ и Слаботочные системы на стройке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62000" y="7153275"/>
            <a:ext cx="9286875" cy="466725"/>
          </a:xfrm>
          <a:prstGeom prst="rect">
            <a:avLst/>
          </a:prstGeom>
        </p:spPr>
      </p:pic>
      <p:pic>
        <p:nvPicPr>
          <p:cNvPr id="6" name="ДЛЯ КОГО: Системный администратор, Монтажник слаботочных систем, Инженер АСУ ТП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2000" y="8210550"/>
            <a:ext cx="15716250" cy="409575"/>
          </a:xfrm>
          <a:prstGeom prst="rect">
            <a:avLst/>
          </a:prstGeom>
        </p:spPr>
      </p:pic>
      <p:pic>
        <p:nvPicPr>
          <p:cNvPr id="7" name="ПОТРЕБНОСТЬ: порядок в проводах, заряженных устройствах, отдых от мониторов, необходимость компактности инструментов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2000" y="9001125"/>
            <a:ext cx="15497175" cy="809625"/>
          </a:xfrm>
          <a:prstGeom prst="rect">
            <a:avLst/>
          </a:prstGeom>
        </p:spPr>
      </p:pic>
      <p:pic>
        <p:nvPicPr>
          <p:cNvPr id="8" name="Group 26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0" y="1028700"/>
            <a:ext cx="9610725" cy="4848225"/>
          </a:xfrm>
          <a:prstGeom prst="rect">
            <a:avLst/>
          </a:prstGeom>
        </p:spPr>
      </p:pic>
      <p:pic>
        <p:nvPicPr>
          <p:cNvPr id="9" name="Group 7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638175" y="7753350"/>
            <a:ext cx="16354425" cy="123825"/>
          </a:xfrm>
          <a:prstGeom prst="rect">
            <a:avLst/>
          </a:prstGeom>
        </p:spPr>
      </p:pic>
      <p:pic>
        <p:nvPicPr>
          <p:cNvPr id="10" name="Group 8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0" y="962025"/>
            <a:ext cx="9610725" cy="123825"/>
          </a:xfrm>
          <a:prstGeom prst="rect">
            <a:avLst/>
          </a:prstGeom>
        </p:spPr>
      </p:pic>
      <p:pic>
        <p:nvPicPr>
          <p:cNvPr id="11" name="Group 9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0" y="5810250"/>
            <a:ext cx="9610725" cy="12382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лайд 2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0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52525" y="1000125"/>
            <a:ext cx="2524125" cy="3771900"/>
          </a:xfrm>
          <a:prstGeom prst="rect">
            <a:avLst/>
          </a:prstGeom>
        </p:spPr>
      </p:pic>
      <p:pic>
        <p:nvPicPr>
          <p:cNvPr id="4" name="image 1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09995" y="5716898"/>
            <a:ext cx="4163269" cy="4191837"/>
          </a:xfrm>
          <a:prstGeom prst="rect">
            <a:avLst/>
          </a:prstGeom>
        </p:spPr>
      </p:pic>
      <p:pic>
        <p:nvPicPr>
          <p:cNvPr id="5" name="image 45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09995" y="821048"/>
            <a:ext cx="4163269" cy="4468062"/>
          </a:xfrm>
          <a:prstGeom prst="rect">
            <a:avLst/>
          </a:prstGeom>
        </p:spPr>
      </p:pic>
      <p:pic>
        <p:nvPicPr>
          <p:cNvPr id="6" name="Термос SOFT, 500 мл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676775" y="2676525"/>
            <a:ext cx="3524250" cy="361950"/>
          </a:xfrm>
          <a:prstGeom prst="rect">
            <a:avLst/>
          </a:prstGeom>
        </p:spPr>
      </p:pic>
      <p:pic>
        <p:nvPicPr>
          <p:cNvPr id="7" name="Толстовка свитшот унисекс ANTARES 260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4705350" y="7305675"/>
            <a:ext cx="3724275" cy="723900"/>
          </a:xfrm>
          <a:prstGeom prst="rect">
            <a:avLst/>
          </a:prstGeom>
        </p:spPr>
      </p:pic>
      <p:pic>
        <p:nvPicPr>
          <p:cNvPr id="8" name="3516/15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4705350" y="3352800"/>
            <a:ext cx="981075" cy="361950"/>
          </a:xfrm>
          <a:prstGeom prst="rect">
            <a:avLst/>
          </a:prstGeom>
        </p:spPr>
      </p:pic>
      <p:pic>
        <p:nvPicPr>
          <p:cNvPr id="9" name="52100.264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705350" y="8220075"/>
            <a:ext cx="1419225" cy="361950"/>
          </a:xfrm>
          <a:prstGeom prst="rect">
            <a:avLst/>
          </a:prstGeom>
        </p:spPr>
      </p:pic>
      <p:pic>
        <p:nvPicPr>
          <p:cNvPr id="10" name="image 13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8987245" y="821048"/>
            <a:ext cx="4163269" cy="4468062"/>
          </a:xfrm>
          <a:prstGeom prst="rect">
            <a:avLst/>
          </a:prstGeom>
        </p:spPr>
      </p:pic>
      <p:pic>
        <p:nvPicPr>
          <p:cNvPr id="11" name="Чехол для карты на телефон Simply, самоклеящийся 65 х 97 мм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3192125" y="2362200"/>
            <a:ext cx="3476625" cy="1447800"/>
          </a:xfrm>
          <a:prstGeom prst="rect">
            <a:avLst/>
          </a:prstGeom>
        </p:spPr>
      </p:pic>
      <p:pic>
        <p:nvPicPr>
          <p:cNvPr id="12" name="19724/15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3192125" y="3962400"/>
            <a:ext cx="1181100" cy="361950"/>
          </a:xfrm>
          <a:prstGeom prst="rect">
            <a:avLst/>
          </a:prstGeom>
        </p:spPr>
      </p:pic>
      <p:pic>
        <p:nvPicPr>
          <p:cNvPr id="13" name="image 52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8987245" y="5889315"/>
            <a:ext cx="4163269" cy="4191837"/>
          </a:xfrm>
          <a:prstGeom prst="rect">
            <a:avLst/>
          </a:prstGeom>
        </p:spPr>
      </p:pic>
      <p:pic>
        <p:nvPicPr>
          <p:cNvPr id="14" name="USB flash - карта ASSORTI (8Гб)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3190653" y="7372350"/>
            <a:ext cx="4659197" cy="1019175"/>
          </a:xfrm>
          <a:prstGeom prst="rect">
            <a:avLst/>
          </a:prstGeom>
        </p:spPr>
      </p:pic>
      <p:pic>
        <p:nvPicPr>
          <p:cNvPr id="15" name="19301_8Gb/15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3201650" y="8391525"/>
            <a:ext cx="1895475" cy="361950"/>
          </a:xfrm>
          <a:prstGeom prst="rect">
            <a:avLst/>
          </a:prstGeom>
        </p:spPr>
      </p:pic>
      <p:pic>
        <p:nvPicPr>
          <p:cNvPr id="16" name="Group 29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4657725" y="1609725"/>
            <a:ext cx="2171700" cy="733425"/>
          </a:xfrm>
          <a:prstGeom prst="rect">
            <a:avLst/>
          </a:prstGeom>
        </p:spPr>
      </p:pic>
      <p:pic>
        <p:nvPicPr>
          <p:cNvPr id="17" name="Group 30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4705350" y="5934075"/>
            <a:ext cx="3924300" cy="1095375"/>
          </a:xfrm>
          <a:prstGeom prst="rect">
            <a:avLst/>
          </a:prstGeom>
        </p:spPr>
      </p:pic>
      <p:pic>
        <p:nvPicPr>
          <p:cNvPr id="18" name="Group 31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3182600" y="1447800"/>
            <a:ext cx="2562225" cy="666750"/>
          </a:xfrm>
          <a:prstGeom prst="rect">
            <a:avLst/>
          </a:prstGeom>
        </p:spPr>
      </p:pic>
      <p:pic>
        <p:nvPicPr>
          <p:cNvPr id="19" name="Group 32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3192125" y="6429375"/>
            <a:ext cx="3514725" cy="69532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лайд 23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Group 33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5377199" y="7231349"/>
            <a:ext cx="2183053" cy="1459148"/>
          </a:xfrm>
          <a:prstGeom prst="rect">
            <a:avLst/>
          </a:prstGeom>
        </p:spPr>
      </p:pic>
      <p:pic>
        <p:nvPicPr>
          <p:cNvPr id="8" name="happygifts.ru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5123994" y="9102895"/>
            <a:ext cx="2436258" cy="484826"/>
          </a:xfrm>
          <a:prstGeom prst="rect">
            <a:avLst/>
          </a:prstGeom>
        </p:spPr>
      </p:pic>
      <p:pic>
        <p:nvPicPr>
          <p:cNvPr id="9" name="8 (800) 200-36-90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4329594" y="8692581"/>
            <a:ext cx="3210349" cy="483022"/>
          </a:xfrm>
          <a:prstGeom prst="rect">
            <a:avLst/>
          </a:prstGeom>
        </p:spPr>
      </p:pic>
      <p:pic>
        <p:nvPicPr>
          <p:cNvPr id="10" name="Работать проще, когда у проекта есть срок, у сметы — баланс, у команды — поддержка!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9334500" y="1352550"/>
            <a:ext cx="8410575" cy="27241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d3e47f7dd00034b0f0b96f77b9a7278_ef272d00-94b1-431a-adf5-4d605e6ccf13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6924675"/>
          </a:xfrm>
          <a:prstGeom prst="rect">
            <a:avLst/>
          </a:prstGeom>
        </p:spPr>
      </p:pic>
      <p:pic>
        <p:nvPicPr>
          <p:cNvPr id="3" name="Rectangl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677275" y="0"/>
            <a:ext cx="9610725" cy="6924675"/>
          </a:xfrm>
          <a:prstGeom prst="rect">
            <a:avLst/>
          </a:prstGeom>
        </p:spPr>
      </p:pic>
      <p:pic>
        <p:nvPicPr>
          <p:cNvPr id="4" name="image 9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6634163"/>
            <a:ext cx="18288000" cy="3652838"/>
          </a:xfrm>
          <a:prstGeom prst="rect">
            <a:avLst/>
          </a:prstGeom>
        </p:spPr>
      </p:pic>
      <p:pic>
        <p:nvPicPr>
          <p:cNvPr id="5" name="Лидер стройки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62000" y="7153275"/>
            <a:ext cx="3562350" cy="466725"/>
          </a:xfrm>
          <a:prstGeom prst="rect">
            <a:avLst/>
          </a:prstGeom>
        </p:spPr>
      </p:pic>
      <p:pic>
        <p:nvPicPr>
          <p:cNvPr id="6" name="ДЛЯ КОГО: Руководитель строительного проекта, директор компании, главный инженер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2000" y="8210550"/>
            <a:ext cx="15668625" cy="409575"/>
          </a:xfrm>
          <a:prstGeom prst="rect">
            <a:avLst/>
          </a:prstGeom>
        </p:spPr>
      </p:pic>
      <p:pic>
        <p:nvPicPr>
          <p:cNvPr id="7" name="ПОТРЕБНОСТЬ: в статусе, экономии времени, снятии стресса и поддержании имиджа как на объекте, так и в кабинете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2000" y="9003864"/>
            <a:ext cx="16011525" cy="819150"/>
          </a:xfrm>
          <a:prstGeom prst="rect">
            <a:avLst/>
          </a:prstGeom>
        </p:spPr>
      </p:pic>
      <p:pic>
        <p:nvPicPr>
          <p:cNvPr id="8" name="Group 7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638175" y="7753350"/>
            <a:ext cx="16354425" cy="123825"/>
          </a:xfrm>
          <a:prstGeom prst="rect">
            <a:avLst/>
          </a:prstGeom>
        </p:spPr>
      </p:pic>
      <p:pic>
        <p:nvPicPr>
          <p:cNvPr id="9" name="image 14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8677275" y="1061755"/>
            <a:ext cx="9610725" cy="4801165"/>
          </a:xfrm>
          <a:prstGeom prst="rect">
            <a:avLst/>
          </a:prstGeom>
        </p:spPr>
      </p:pic>
      <p:pic>
        <p:nvPicPr>
          <p:cNvPr id="10" name="Group 7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8677275" y="5819775"/>
            <a:ext cx="9610725" cy="123825"/>
          </a:xfrm>
          <a:prstGeom prst="rect">
            <a:avLst/>
          </a:prstGeom>
        </p:spPr>
      </p:pic>
      <p:pic>
        <p:nvPicPr>
          <p:cNvPr id="11" name="Group 8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8677275" y="981075"/>
            <a:ext cx="9610725" cy="1238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лайд 4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0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48145" y="830568"/>
            <a:ext cx="3248869" cy="4496642"/>
          </a:xfrm>
          <a:prstGeom prst="rect">
            <a:avLst/>
          </a:prstGeom>
        </p:spPr>
      </p:pic>
      <p:pic>
        <p:nvPicPr>
          <p:cNvPr id="4" name="image 1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52845" y="5640693"/>
            <a:ext cx="4239469" cy="4344242"/>
          </a:xfrm>
          <a:prstGeom prst="rect">
            <a:avLst/>
          </a:prstGeom>
        </p:spPr>
      </p:pic>
      <p:pic>
        <p:nvPicPr>
          <p:cNvPr id="5" name="image 1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520520" y="725793"/>
            <a:ext cx="4382344" cy="4601417"/>
          </a:xfrm>
          <a:prstGeom prst="rect">
            <a:avLst/>
          </a:prstGeom>
        </p:spPr>
      </p:pic>
      <p:pic>
        <p:nvPicPr>
          <p:cNvPr id="7" name="Термокружка вакуумная CLICK, 400 мл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610100" y="2514600"/>
            <a:ext cx="2466975" cy="1085850"/>
          </a:xfrm>
          <a:prstGeom prst="rect">
            <a:avLst/>
          </a:prstGeom>
        </p:spPr>
      </p:pic>
      <p:pic>
        <p:nvPicPr>
          <p:cNvPr id="8" name="Набор ручка + брелок COLLISION,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577170" y="6789809"/>
            <a:ext cx="3943350" cy="723900"/>
          </a:xfrm>
          <a:prstGeom prst="rect">
            <a:avLst/>
          </a:prstGeom>
        </p:spPr>
      </p:pic>
      <p:pic>
        <p:nvPicPr>
          <p:cNvPr id="9" name="Конференц-сумка CORE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3074548" y="2733080"/>
            <a:ext cx="4248150" cy="361950"/>
          </a:xfrm>
          <a:prstGeom prst="rect">
            <a:avLst/>
          </a:prstGeom>
        </p:spPr>
      </p:pic>
      <p:pic>
        <p:nvPicPr>
          <p:cNvPr id="11" name="46000/47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4581525" y="3752850"/>
            <a:ext cx="1371600" cy="361950"/>
          </a:xfrm>
          <a:prstGeom prst="rect">
            <a:avLst/>
          </a:prstGeom>
        </p:spPr>
      </p:pic>
      <p:pic>
        <p:nvPicPr>
          <p:cNvPr id="12" name="37005/35/30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4613029" y="7672750"/>
            <a:ext cx="1752600" cy="361950"/>
          </a:xfrm>
          <a:prstGeom prst="rect">
            <a:avLst/>
          </a:prstGeom>
        </p:spPr>
      </p:pic>
      <p:pic>
        <p:nvPicPr>
          <p:cNvPr id="13" name="995736/30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3074548" y="3238933"/>
            <a:ext cx="1485900" cy="361950"/>
          </a:xfrm>
          <a:prstGeom prst="rect">
            <a:avLst/>
          </a:prstGeom>
        </p:spPr>
      </p:pic>
      <p:pic>
        <p:nvPicPr>
          <p:cNvPr id="15" name="image 15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3077825" y="1914525"/>
            <a:ext cx="581025" cy="666750"/>
          </a:xfrm>
          <a:prstGeom prst="rect">
            <a:avLst/>
          </a:prstGeom>
        </p:spPr>
      </p:pic>
      <p:pic>
        <p:nvPicPr>
          <p:cNvPr id="18" name="image 17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613029" y="5805701"/>
            <a:ext cx="619125" cy="819150"/>
          </a:xfrm>
          <a:prstGeom prst="rect">
            <a:avLst/>
          </a:prstGeom>
        </p:spPr>
      </p:pic>
      <p:pic>
        <p:nvPicPr>
          <p:cNvPr id="19" name="image 16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5040077" y="1524000"/>
            <a:ext cx="447675" cy="819150"/>
          </a:xfrm>
          <a:prstGeom prst="rect">
            <a:avLst/>
          </a:prstGeom>
        </p:spPr>
      </p:pic>
      <p:pic>
        <p:nvPicPr>
          <p:cNvPr id="20" name="image 20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4543425" y="1542397"/>
            <a:ext cx="438150" cy="819150"/>
          </a:xfrm>
          <a:prstGeom prst="rect">
            <a:avLst/>
          </a:prstGeom>
        </p:spPr>
      </p:pic>
      <p:sp>
        <p:nvSpPr>
          <p:cNvPr id="25" name="Text 3">
            <a:extLst>
              <a:ext uri="{FF2B5EF4-FFF2-40B4-BE49-F238E27FC236}">
                <a16:creationId xmlns:a16="http://schemas.microsoft.com/office/drawing/2014/main" id="{0ED52DEC-E04A-4EC4-B088-5324E76F1DEE}"/>
              </a:ext>
            </a:extLst>
          </p:cNvPr>
          <p:cNvSpPr/>
          <p:nvPr/>
        </p:nvSpPr>
        <p:spPr>
          <a:xfrm>
            <a:off x="13098726" y="6763365"/>
            <a:ext cx="4993411" cy="2229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2400" dirty="0">
                <a:effectLst/>
                <a:latin typeface="Montserrat SemiBold" panose="00000700000000000000" pitchFamily="2" charset="-52"/>
              </a:rPr>
              <a:t>ЕЖЕДНЕВНИК </a:t>
            </a:r>
          </a:p>
          <a:p>
            <a:pPr marL="0" indent="0" algn="l">
              <a:buNone/>
            </a:pPr>
            <a:r>
              <a:rPr lang="ru-RU" sz="2400" dirty="0">
                <a:effectLst/>
                <a:latin typeface="Montserrat SemiBold" panose="00000700000000000000" pitchFamily="2" charset="-52"/>
              </a:rPr>
              <a:t>НЕДАТИРОВАННЫЙ MUSE,</a:t>
            </a:r>
            <a:br>
              <a:rPr lang="ru-RU" sz="2400" dirty="0">
                <a:effectLst/>
                <a:latin typeface="Montserrat SemiBold" panose="00000700000000000000" pitchFamily="2" charset="-52"/>
              </a:rPr>
            </a:br>
            <a:r>
              <a:rPr lang="ru-RU" sz="2400" dirty="0">
                <a:effectLst/>
                <a:latin typeface="Montserrat SemiBold" panose="00000700000000000000" pitchFamily="2" charset="-52"/>
              </a:rPr>
              <a:t>ТЕМНО-СЕРЫЙ, А5, </a:t>
            </a:r>
            <a:br>
              <a:rPr lang="ru-RU" sz="2400" dirty="0">
                <a:effectLst/>
                <a:latin typeface="Montserrat SemiBold" panose="00000700000000000000" pitchFamily="2" charset="-52"/>
              </a:rPr>
            </a:br>
            <a:r>
              <a:rPr lang="ru-RU" sz="2400" dirty="0">
                <a:effectLst/>
                <a:latin typeface="Montserrat SemiBold" panose="00000700000000000000" pitchFamily="2" charset="-52"/>
              </a:rPr>
              <a:t>С ОРАНЖЕВОЙ </a:t>
            </a:r>
            <a:br>
              <a:rPr lang="ru-RU" sz="2400" dirty="0">
                <a:effectLst/>
                <a:latin typeface="Montserrat SemiBold" panose="00000700000000000000" pitchFamily="2" charset="-52"/>
              </a:rPr>
            </a:br>
            <a:r>
              <a:rPr lang="ru-RU" sz="2400" dirty="0">
                <a:effectLst/>
                <a:latin typeface="Montserrat SemiBold" panose="00000700000000000000" pitchFamily="2" charset="-52"/>
              </a:rPr>
              <a:t>ДЕКОР. ПОЛОСОЙ</a:t>
            </a:r>
            <a:endParaRPr lang="en-US" sz="2400" dirty="0">
              <a:latin typeface="Montserrat SemiBold" panose="00000700000000000000" pitchFamily="2" charset="-52"/>
            </a:endParaRPr>
          </a:p>
        </p:txBody>
      </p:sp>
      <p:sp>
        <p:nvSpPr>
          <p:cNvPr id="26" name="Text 7">
            <a:extLst>
              <a:ext uri="{FF2B5EF4-FFF2-40B4-BE49-F238E27FC236}">
                <a16:creationId xmlns:a16="http://schemas.microsoft.com/office/drawing/2014/main" id="{55A4CE5C-2D15-48D1-A181-E04C63005F82}"/>
              </a:ext>
            </a:extLst>
          </p:cNvPr>
          <p:cNvSpPr/>
          <p:nvPr/>
        </p:nvSpPr>
        <p:spPr>
          <a:xfrm>
            <a:off x="13074548" y="8698199"/>
            <a:ext cx="2038254" cy="484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2400" u="sng" dirty="0">
                <a:effectLst/>
                <a:latin typeface="Montserrat Light" panose="00000400000000000000" pitchFamily="2" charset="-52"/>
              </a:rPr>
              <a:t>24745/30/05</a:t>
            </a:r>
            <a:endParaRPr lang="en-US" sz="2400" u="sng" dirty="0">
              <a:latin typeface="Montserrat Light" panose="00000400000000000000" pitchFamily="2" charset="-52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C34E28C3-1804-4353-B1F1-650961A4EF1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675258" y="5192855"/>
            <a:ext cx="4227606" cy="495979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D6C0812A-CC20-4524-A75A-0FCDD0D2AD9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3035979" y="5570402"/>
            <a:ext cx="3309989" cy="94437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77d7df213a93e828cc49a234148075a1_cc316c96-459d-485c-a776-b6857fe54df9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6924675"/>
          </a:xfrm>
          <a:prstGeom prst="rect">
            <a:avLst/>
          </a:prstGeom>
        </p:spPr>
      </p:pic>
      <p:pic>
        <p:nvPicPr>
          <p:cNvPr id="3" name="Rectangl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9201150" cy="6924675"/>
          </a:xfrm>
          <a:prstGeom prst="rect">
            <a:avLst/>
          </a:prstGeom>
        </p:spPr>
      </p:pic>
      <p:pic>
        <p:nvPicPr>
          <p:cNvPr id="4" name="image 9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6634163"/>
            <a:ext cx="18288000" cy="3652838"/>
          </a:xfrm>
          <a:prstGeom prst="rect">
            <a:avLst/>
          </a:prstGeom>
        </p:spPr>
      </p:pic>
      <p:pic>
        <p:nvPicPr>
          <p:cNvPr id="5" name="Архитектор идей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62000" y="7153275"/>
            <a:ext cx="4010025" cy="466725"/>
          </a:xfrm>
          <a:prstGeom prst="rect">
            <a:avLst/>
          </a:prstGeom>
        </p:spPr>
      </p:pic>
      <p:pic>
        <p:nvPicPr>
          <p:cNvPr id="6" name="ДЛЯ КОГО: архитектор, Инженер-конструктор, BIM-менеджер, Проектировщик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2000" y="8210550"/>
            <a:ext cx="13849350" cy="409575"/>
          </a:xfrm>
          <a:prstGeom prst="rect">
            <a:avLst/>
          </a:prstGeom>
        </p:spPr>
      </p:pic>
      <p:pic>
        <p:nvPicPr>
          <p:cNvPr id="7" name="ПОТРЕБНОСТЬ: в творческой атмосфере, эргономике рабочего места и порядке среди множества чертежей и гаджетов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2000" y="9003864"/>
            <a:ext cx="15478125" cy="819150"/>
          </a:xfrm>
          <a:prstGeom prst="rect">
            <a:avLst/>
          </a:prstGeom>
        </p:spPr>
      </p:pic>
      <p:pic>
        <p:nvPicPr>
          <p:cNvPr id="8" name="Group 7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638175" y="7753350"/>
            <a:ext cx="16354425" cy="123825"/>
          </a:xfrm>
          <a:prstGeom prst="rect">
            <a:avLst/>
          </a:prstGeom>
        </p:spPr>
      </p:pic>
      <p:pic>
        <p:nvPicPr>
          <p:cNvPr id="9" name="image 14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0" y="1038225"/>
            <a:ext cx="9201150" cy="4848225"/>
          </a:xfrm>
          <a:prstGeom prst="rect">
            <a:avLst/>
          </a:prstGeom>
        </p:spPr>
      </p:pic>
      <p:pic>
        <p:nvPicPr>
          <p:cNvPr id="10" name="Group 7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0" y="5819775"/>
            <a:ext cx="9201150" cy="123825"/>
          </a:xfrm>
          <a:prstGeom prst="rect">
            <a:avLst/>
          </a:prstGeom>
        </p:spPr>
      </p:pic>
      <p:pic>
        <p:nvPicPr>
          <p:cNvPr id="11" name="Group 8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0" y="981075"/>
            <a:ext cx="9201150" cy="1238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лайд 6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0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09995" y="782943"/>
            <a:ext cx="3248869" cy="4496642"/>
          </a:xfrm>
          <a:prstGeom prst="rect">
            <a:avLst/>
          </a:prstGeom>
        </p:spPr>
      </p:pic>
      <p:pic>
        <p:nvPicPr>
          <p:cNvPr id="4" name="image 1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09995" y="5716893"/>
            <a:ext cx="4163269" cy="4191842"/>
          </a:xfrm>
          <a:prstGeom prst="rect">
            <a:avLst/>
          </a:prstGeom>
        </p:spPr>
      </p:pic>
      <p:pic>
        <p:nvPicPr>
          <p:cNvPr id="5" name="image 1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901520" y="782943"/>
            <a:ext cx="4334719" cy="4344242"/>
          </a:xfrm>
          <a:prstGeom prst="rect">
            <a:avLst/>
          </a:prstGeom>
        </p:spPr>
      </p:pic>
      <p:pic>
        <p:nvPicPr>
          <p:cNvPr id="6" name="image 13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225370" y="5202543"/>
            <a:ext cx="4010869" cy="4706192"/>
          </a:xfrm>
          <a:prstGeom prst="rect">
            <a:avLst/>
          </a:prstGeom>
        </p:spPr>
      </p:pic>
      <p:pic>
        <p:nvPicPr>
          <p:cNvPr id="7" name="Универсальный аккумулятор Al 4 (4000 мАч), золотистый, 11х6.9х0,98 см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3760904" y="2371725"/>
            <a:ext cx="4687771" cy="1447800"/>
          </a:xfrm>
          <a:prstGeom prst="rect">
            <a:avLst/>
          </a:prstGeom>
        </p:spPr>
      </p:pic>
      <p:pic>
        <p:nvPicPr>
          <p:cNvPr id="8" name="Ручка шариковая + карандаш вечный, 2 в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4774954" y="7247009"/>
            <a:ext cx="4210050" cy="723900"/>
          </a:xfrm>
          <a:prstGeom prst="rect">
            <a:avLst/>
          </a:prstGeom>
        </p:spPr>
      </p:pic>
      <p:pic>
        <p:nvPicPr>
          <p:cNvPr id="9" name="Увлажнитель- ароматизатор GLOW, ультразвуковой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3245629" y="2260825"/>
            <a:ext cx="3867150" cy="1085850"/>
          </a:xfrm>
          <a:prstGeom prst="rect">
            <a:avLst/>
          </a:prstGeom>
        </p:spPr>
      </p:pic>
      <p:pic>
        <p:nvPicPr>
          <p:cNvPr id="10" name="Ежедневник недатированный BLISS, формат А4, в линейку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3242659" y="6513277"/>
            <a:ext cx="4362450" cy="1447800"/>
          </a:xfrm>
          <a:prstGeom prst="rect">
            <a:avLst/>
          </a:prstGeom>
        </p:spPr>
      </p:pic>
      <p:pic>
        <p:nvPicPr>
          <p:cNvPr id="11" name="37169/49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3762375" y="4010025"/>
            <a:ext cx="1228725" cy="361950"/>
          </a:xfrm>
          <a:prstGeom prst="rect">
            <a:avLst/>
          </a:prstGeom>
        </p:spPr>
      </p:pic>
      <p:pic>
        <p:nvPicPr>
          <p:cNvPr id="12" name="32813/01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4774954" y="8129950"/>
            <a:ext cx="1171575" cy="361950"/>
          </a:xfrm>
          <a:prstGeom prst="rect">
            <a:avLst/>
          </a:prstGeom>
        </p:spPr>
      </p:pic>
      <p:pic>
        <p:nvPicPr>
          <p:cNvPr id="13" name="41001/0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3245629" y="3423903"/>
            <a:ext cx="1171575" cy="361950"/>
          </a:xfrm>
          <a:prstGeom prst="rect">
            <a:avLst/>
          </a:prstGeom>
        </p:spPr>
      </p:pic>
      <p:pic>
        <p:nvPicPr>
          <p:cNvPr id="14" name="24602/14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3242659" y="8159586"/>
            <a:ext cx="1295400" cy="361950"/>
          </a:xfrm>
          <a:prstGeom prst="rect">
            <a:avLst/>
          </a:prstGeom>
        </p:spPr>
      </p:pic>
      <p:pic>
        <p:nvPicPr>
          <p:cNvPr id="15" name="image 15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3239750" y="1390650"/>
            <a:ext cx="2219325" cy="676275"/>
          </a:xfrm>
          <a:prstGeom prst="rect">
            <a:avLst/>
          </a:prstGeom>
        </p:spPr>
      </p:pic>
      <p:pic>
        <p:nvPicPr>
          <p:cNvPr id="16" name="image 18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3239750" y="5953125"/>
            <a:ext cx="3038475" cy="400050"/>
          </a:xfrm>
          <a:prstGeom prst="rect">
            <a:avLst/>
          </a:prstGeom>
        </p:spPr>
      </p:pic>
      <p:pic>
        <p:nvPicPr>
          <p:cNvPr id="17" name="image 17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4772025" y="6515100"/>
            <a:ext cx="1295400" cy="504825"/>
          </a:xfrm>
          <a:prstGeom prst="rect">
            <a:avLst/>
          </a:prstGeom>
        </p:spPr>
      </p:pic>
      <p:pic>
        <p:nvPicPr>
          <p:cNvPr id="18" name="image 20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3762375" y="1390650"/>
            <a:ext cx="600075" cy="819150"/>
          </a:xfrm>
          <a:prstGeom prst="rect">
            <a:avLst/>
          </a:prstGeom>
        </p:spPr>
      </p:pic>
      <p:pic>
        <p:nvPicPr>
          <p:cNvPr id="19" name="image 21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4324350" y="1390650"/>
            <a:ext cx="647700" cy="819150"/>
          </a:xfrm>
          <a:prstGeom prst="rect">
            <a:avLst/>
          </a:prstGeom>
        </p:spPr>
      </p:pic>
      <p:pic>
        <p:nvPicPr>
          <p:cNvPr id="20" name="image 22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4972050" y="1390650"/>
            <a:ext cx="571500" cy="8191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79aed23ec59078bf096f06b2c760724_b3c9596d-b9b2-4cba-8968-c21b17789865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6924675"/>
          </a:xfrm>
          <a:prstGeom prst="rect">
            <a:avLst/>
          </a:prstGeom>
        </p:spPr>
      </p:pic>
      <p:pic>
        <p:nvPicPr>
          <p:cNvPr id="3" name="379aed23ec59078bf096f06b2c760724_b3c9596d-b9b2-4cba-8968-c21b17789865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7335500" cy="6924675"/>
          </a:xfrm>
          <a:prstGeom prst="rect">
            <a:avLst/>
          </a:prstGeom>
        </p:spPr>
      </p:pic>
      <p:pic>
        <p:nvPicPr>
          <p:cNvPr id="4" name="Rectangle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677275" y="0"/>
            <a:ext cx="9610725" cy="6924675"/>
          </a:xfrm>
          <a:prstGeom prst="rect">
            <a:avLst/>
          </a:prstGeom>
        </p:spPr>
      </p:pic>
      <p:pic>
        <p:nvPicPr>
          <p:cNvPr id="5" name="image 9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6634163"/>
            <a:ext cx="18288000" cy="3652838"/>
          </a:xfrm>
          <a:prstGeom prst="rect">
            <a:avLst/>
          </a:prstGeom>
        </p:spPr>
      </p:pic>
      <p:pic>
        <p:nvPicPr>
          <p:cNvPr id="6" name="Полевое руководство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62000" y="7153275"/>
            <a:ext cx="5295900" cy="466725"/>
          </a:xfrm>
          <a:prstGeom prst="rect">
            <a:avLst/>
          </a:prstGeom>
        </p:spPr>
      </p:pic>
      <p:pic>
        <p:nvPicPr>
          <p:cNvPr id="7" name="ДЛЯ КОГО: Прораб, Мастер строительного участка, Начальник участка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62000" y="8210550"/>
            <a:ext cx="12239625" cy="409575"/>
          </a:xfrm>
          <a:prstGeom prst="rect">
            <a:avLst/>
          </a:prstGeom>
        </p:spPr>
      </p:pic>
      <p:pic>
        <p:nvPicPr>
          <p:cNvPr id="8" name="ПОТРЕБНОСТЬ: быть всегда на связи, иметь под рукой базовый инструмент, защищать гаджеты от пыли/влаги и быстро решать задачи «в поле»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62000" y="9003860"/>
            <a:ext cx="15420975" cy="819150"/>
          </a:xfrm>
          <a:prstGeom prst="rect">
            <a:avLst/>
          </a:prstGeom>
        </p:spPr>
      </p:pic>
      <p:pic>
        <p:nvPicPr>
          <p:cNvPr id="9" name="Group 7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638175" y="7753350"/>
            <a:ext cx="16354425" cy="123825"/>
          </a:xfrm>
          <a:prstGeom prst="rect">
            <a:avLst/>
          </a:prstGeom>
        </p:spPr>
      </p:pic>
      <p:pic>
        <p:nvPicPr>
          <p:cNvPr id="10" name="image 14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677275" y="1062725"/>
            <a:ext cx="9610725" cy="4799225"/>
          </a:xfrm>
          <a:prstGeom prst="rect">
            <a:avLst/>
          </a:prstGeom>
        </p:spPr>
      </p:pic>
      <p:pic>
        <p:nvPicPr>
          <p:cNvPr id="11" name="Group 8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8677275" y="971550"/>
            <a:ext cx="9610725" cy="123825"/>
          </a:xfrm>
          <a:prstGeom prst="rect">
            <a:avLst/>
          </a:prstGeom>
        </p:spPr>
      </p:pic>
      <p:pic>
        <p:nvPicPr>
          <p:cNvPr id="12" name="Group 9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8677275" y="5819775"/>
            <a:ext cx="9610725" cy="1238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лайд 8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0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67195" y="782938"/>
            <a:ext cx="3248869" cy="4496646"/>
          </a:xfrm>
          <a:prstGeom prst="rect">
            <a:avLst/>
          </a:prstGeom>
        </p:spPr>
      </p:pic>
      <p:pic>
        <p:nvPicPr>
          <p:cNvPr id="4" name="image 1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09995" y="5716888"/>
            <a:ext cx="4163269" cy="4191846"/>
          </a:xfrm>
          <a:prstGeom prst="rect">
            <a:avLst/>
          </a:prstGeom>
        </p:spPr>
      </p:pic>
      <p:pic>
        <p:nvPicPr>
          <p:cNvPr id="5" name="image 1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901520" y="782938"/>
            <a:ext cx="4334719" cy="4344246"/>
          </a:xfrm>
          <a:prstGeom prst="rect">
            <a:avLst/>
          </a:prstGeom>
        </p:spPr>
      </p:pic>
      <p:pic>
        <p:nvPicPr>
          <p:cNvPr id="7" name="Термос &quot;Henry&quot;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4162425" y="2362200"/>
            <a:ext cx="2743200" cy="361950"/>
          </a:xfrm>
          <a:prstGeom prst="rect">
            <a:avLst/>
          </a:prstGeom>
        </p:spPr>
      </p:pic>
      <p:pic>
        <p:nvPicPr>
          <p:cNvPr id="8" name="Наушники LAUD беспроводные с амбушюрами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4613029" y="7247009"/>
            <a:ext cx="2952750" cy="1085850"/>
          </a:xfrm>
          <a:prstGeom prst="rect">
            <a:avLst/>
          </a:prstGeom>
        </p:spPr>
      </p:pic>
      <p:pic>
        <p:nvPicPr>
          <p:cNvPr id="9" name="Рюкзак водостойкий &quot; Cool&quot;, чёрный, 43 x 30 x 13 см, 100% полиэстер 300 D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3090996" y="2076450"/>
            <a:ext cx="4067175" cy="1447800"/>
          </a:xfrm>
          <a:prstGeom prst="rect">
            <a:avLst/>
          </a:prstGeom>
        </p:spPr>
      </p:pic>
      <p:pic>
        <p:nvPicPr>
          <p:cNvPr id="11" name="37169/5804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4162425" y="3009900"/>
            <a:ext cx="1619250" cy="361950"/>
          </a:xfrm>
          <a:prstGeom prst="rect">
            <a:avLst/>
          </a:prstGeom>
        </p:spPr>
      </p:pic>
      <p:pic>
        <p:nvPicPr>
          <p:cNvPr id="12" name="39301/35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4610100" y="8534400"/>
            <a:ext cx="1228725" cy="361950"/>
          </a:xfrm>
          <a:prstGeom prst="rect">
            <a:avLst/>
          </a:prstGeom>
        </p:spPr>
      </p:pic>
      <p:pic>
        <p:nvPicPr>
          <p:cNvPr id="13" name="16781/35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3087350" y="3671553"/>
            <a:ext cx="1162050" cy="361950"/>
          </a:xfrm>
          <a:prstGeom prst="rect">
            <a:avLst/>
          </a:prstGeom>
        </p:spPr>
      </p:pic>
      <p:pic>
        <p:nvPicPr>
          <p:cNvPr id="16" name="Group 36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3087350" y="990600"/>
            <a:ext cx="2371725" cy="828675"/>
          </a:xfrm>
          <a:prstGeom prst="rect">
            <a:avLst/>
          </a:prstGeom>
        </p:spPr>
      </p:pic>
      <p:pic>
        <p:nvPicPr>
          <p:cNvPr id="17" name="image 28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162425" y="1200150"/>
            <a:ext cx="762000" cy="876300"/>
          </a:xfrm>
          <a:prstGeom prst="rect">
            <a:avLst/>
          </a:prstGeom>
        </p:spPr>
      </p:pic>
      <p:pic>
        <p:nvPicPr>
          <p:cNvPr id="18" name="image 29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4610100" y="6467475"/>
            <a:ext cx="742950" cy="695325"/>
          </a:xfrm>
          <a:prstGeom prst="rect">
            <a:avLst/>
          </a:prstGeom>
        </p:spPr>
      </p:pic>
      <p:pic>
        <p:nvPicPr>
          <p:cNvPr id="19" name="image 30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362575" y="6467475"/>
            <a:ext cx="695325" cy="695325"/>
          </a:xfrm>
          <a:prstGeom prst="rect">
            <a:avLst/>
          </a:prstGeom>
        </p:spPr>
      </p:pic>
      <p:pic>
        <p:nvPicPr>
          <p:cNvPr id="20" name="Image 4">
            <a:extLst>
              <a:ext uri="{FF2B5EF4-FFF2-40B4-BE49-F238E27FC236}">
                <a16:creationId xmlns:a16="http://schemas.microsoft.com/office/drawing/2014/main" id="{31441962-376D-4BB4-B9CE-47DDB9A039D5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8901520" y="4995109"/>
            <a:ext cx="4405749" cy="5168785"/>
          </a:xfrm>
          <a:prstGeom prst="rect">
            <a:avLst/>
          </a:prstGeom>
        </p:spPr>
      </p:pic>
      <p:sp>
        <p:nvSpPr>
          <p:cNvPr id="21" name="Text 3">
            <a:extLst>
              <a:ext uri="{FF2B5EF4-FFF2-40B4-BE49-F238E27FC236}">
                <a16:creationId xmlns:a16="http://schemas.microsoft.com/office/drawing/2014/main" id="{92F2476D-0795-4896-906C-73608937EBBD}"/>
              </a:ext>
            </a:extLst>
          </p:cNvPr>
          <p:cNvSpPr/>
          <p:nvPr/>
        </p:nvSpPr>
        <p:spPr>
          <a:xfrm>
            <a:off x="13141949" y="6700084"/>
            <a:ext cx="5150813" cy="10231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2400" dirty="0">
                <a:effectLst/>
                <a:latin typeface="Montserrat SemiBold" panose="00000700000000000000" pitchFamily="2" charset="-52"/>
              </a:rPr>
              <a:t>КАРАНДАШ ВЕЧНЫЙ </a:t>
            </a:r>
            <a:br>
              <a:rPr lang="ru-RU" sz="2400" dirty="0">
                <a:effectLst/>
                <a:latin typeface="Montserrat SemiBold" panose="00000700000000000000" pitchFamily="2" charset="-52"/>
              </a:rPr>
            </a:br>
            <a:r>
              <a:rPr lang="ru-RU" sz="2400" dirty="0">
                <a:effectLst/>
                <a:latin typeface="Montserrat SemiBold" panose="00000700000000000000" pitchFamily="2" charset="-52"/>
              </a:rPr>
              <a:t>MASTER СО СТИЛУСОМ </a:t>
            </a:r>
            <a:br>
              <a:rPr lang="ru-RU" sz="2400" dirty="0">
                <a:effectLst/>
                <a:latin typeface="Montserrat SemiBold" panose="00000700000000000000" pitchFamily="2" charset="-52"/>
              </a:rPr>
            </a:br>
            <a:r>
              <a:rPr lang="ru-RU" sz="2400" dirty="0">
                <a:effectLst/>
                <a:latin typeface="Montserrat SemiBold" panose="00000700000000000000" pitchFamily="2" charset="-52"/>
              </a:rPr>
              <a:t>И ЛИНЕЙКОЙ</a:t>
            </a:r>
            <a:endParaRPr lang="en-US" sz="2400" dirty="0">
              <a:latin typeface="Montserrat SemiBold" panose="00000700000000000000" pitchFamily="2" charset="-52"/>
            </a:endParaRPr>
          </a:p>
        </p:txBody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CD31ED9E-E093-462D-A898-BA71DCA8B2B2}"/>
              </a:ext>
            </a:extLst>
          </p:cNvPr>
          <p:cNvSpPr/>
          <p:nvPr/>
        </p:nvSpPr>
        <p:spPr>
          <a:xfrm>
            <a:off x="13141949" y="8023495"/>
            <a:ext cx="1287007" cy="444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400" u="sng" dirty="0"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32812/35</a:t>
            </a:r>
            <a:endParaRPr lang="en-US" sz="2400" dirty="0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B1B2285-9EE4-498E-BAB1-84B4B0E3170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3218535" y="5469785"/>
            <a:ext cx="899679" cy="88921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мв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6934200"/>
          </a:xfrm>
          <a:prstGeom prst="rect">
            <a:avLst/>
          </a:prstGeom>
        </p:spPr>
      </p:pic>
      <p:pic>
        <p:nvPicPr>
          <p:cNvPr id="3" name="Rectangl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25" y="9525"/>
            <a:ext cx="9610725" cy="6924675"/>
          </a:xfrm>
          <a:prstGeom prst="rect">
            <a:avLst/>
          </a:prstGeom>
        </p:spPr>
      </p:pic>
      <p:pic>
        <p:nvPicPr>
          <p:cNvPr id="4" name="image 9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6634163"/>
            <a:ext cx="18288000" cy="3652838"/>
          </a:xfrm>
          <a:prstGeom prst="rect">
            <a:avLst/>
          </a:prstGeom>
        </p:spPr>
      </p:pic>
      <p:pic>
        <p:nvPicPr>
          <p:cNvPr id="5" name="Основа фундамента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62000" y="7153275"/>
            <a:ext cx="4905375" cy="466725"/>
          </a:xfrm>
          <a:prstGeom prst="rect">
            <a:avLst/>
          </a:prstGeom>
        </p:spPr>
      </p:pic>
      <p:pic>
        <p:nvPicPr>
          <p:cNvPr id="6" name="ДЛЯ КОГО: Каменщик, Бетонщик, Монтажник конструкций, Сварщик, Плотник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2000" y="8210550"/>
            <a:ext cx="13601700" cy="409575"/>
          </a:xfrm>
          <a:prstGeom prst="rect">
            <a:avLst/>
          </a:prstGeom>
        </p:spPr>
      </p:pic>
      <p:pic>
        <p:nvPicPr>
          <p:cNvPr id="7" name="ПОТРЕБНОСТЬ: сохранять тепло, защита кожи рук от агрессивных сред, потребность в практичных вещах, которые не «пылятся на полке»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2000" y="9003860"/>
            <a:ext cx="15011400" cy="819150"/>
          </a:xfrm>
          <a:prstGeom prst="rect">
            <a:avLst/>
          </a:prstGeom>
        </p:spPr>
      </p:pic>
      <p:pic>
        <p:nvPicPr>
          <p:cNvPr id="8" name="Group 7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638175" y="7753350"/>
            <a:ext cx="16354425" cy="123825"/>
          </a:xfrm>
          <a:prstGeom prst="rect">
            <a:avLst/>
          </a:prstGeom>
        </p:spPr>
      </p:pic>
      <p:pic>
        <p:nvPicPr>
          <p:cNvPr id="9" name="image 14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9525" y="1104900"/>
            <a:ext cx="9610725" cy="5038724"/>
          </a:xfrm>
          <a:prstGeom prst="rect">
            <a:avLst/>
          </a:prstGeom>
        </p:spPr>
      </p:pic>
      <p:pic>
        <p:nvPicPr>
          <p:cNvPr id="10" name="Group 8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0" y="1042987"/>
            <a:ext cx="9620250" cy="123825"/>
          </a:xfrm>
          <a:prstGeom prst="rect">
            <a:avLst/>
          </a:prstGeom>
        </p:spPr>
      </p:pic>
      <p:pic>
        <p:nvPicPr>
          <p:cNvPr id="11" name="Group 9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0" y="5829300"/>
            <a:ext cx="9620250" cy="1238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88</Words>
  <Application>Microsoft Office PowerPoint</Application>
  <PresentationFormat>Произвольный</PresentationFormat>
  <Paragraphs>34</Paragraphs>
  <Slides>23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Montserrat Light</vt:lpstr>
      <vt:lpstr>Calibri</vt:lpstr>
      <vt:lpstr>Montserrat SemiBold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Мария</cp:lastModifiedBy>
  <cp:revision>18</cp:revision>
  <dcterms:created xsi:type="dcterms:W3CDTF">2026-07-15T19:18:03Z</dcterms:created>
  <dcterms:modified xsi:type="dcterms:W3CDTF">2026-07-16T14:52:31Z</dcterms:modified>
</cp:coreProperties>
</file>